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Alder" charset="1" panose="00000500000000000000"/>
      <p:regular r:id="rId13"/>
    </p:embeddedFont>
    <p:embeddedFont>
      <p:font typeface="Roca Two Bold" charset="1" panose="00000800000000000000"/>
      <p:regular r:id="rId14"/>
    </p:embeddedFont>
    <p:embeddedFont>
      <p:font typeface="Roca Two" charset="1" panose="00000500000000000000"/>
      <p:regular r:id="rId15"/>
    </p:embeddedFont>
    <p:embeddedFont>
      <p:font typeface="Lora Bold" charset="1" panose="00000800000000000000"/>
      <p:regular r:id="rId16"/>
    </p:embeddedFont>
    <p:embeddedFont>
      <p:font typeface="Montserrat" charset="1" panose="00000500000000000000"/>
      <p:regular r:id="rId17"/>
    </p:embeddedFont>
    <p:embeddedFont>
      <p:font typeface="Canva Sans Bold" charset="1" panose="020B0803030501040103"/>
      <p:regular r:id="rId18"/>
    </p:embeddedFont>
    <p:embeddedFont>
      <p:font typeface="Canva Sans" charset="1" panose="020B0503030501040103"/>
      <p:regular r:id="rId19"/>
    </p:embeddedFont>
    <p:embeddedFont>
      <p:font typeface="Catamaran Bold" charset="1" panose="00000800000000000000"/>
      <p:regular r:id="rId20"/>
    </p:embeddedFont>
    <p:embeddedFont>
      <p:font typeface="League Spartan" charset="1" panose="00000800000000000000"/>
      <p:regular r:id="rId21"/>
    </p:embeddedFont>
    <p:embeddedFont>
      <p:font typeface="Caladea Bold" charset="1" panose="02040803050406030204"/>
      <p:regular r:id="rId22"/>
    </p:embeddedFont>
    <p:embeddedFont>
      <p:font typeface="Caladea" charset="1" panose="0204050305040603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2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526349" y="2902480"/>
            <a:ext cx="980545" cy="1103285"/>
          </a:xfrm>
          <a:custGeom>
            <a:avLst/>
            <a:gdLst/>
            <a:ahLst/>
            <a:cxnLst/>
            <a:rect r="r" b="b" t="t" l="l"/>
            <a:pathLst>
              <a:path h="1103285" w="980545">
                <a:moveTo>
                  <a:pt x="0" y="0"/>
                </a:moveTo>
                <a:lnTo>
                  <a:pt x="980545" y="0"/>
                </a:lnTo>
                <a:lnTo>
                  <a:pt x="980545" y="1103285"/>
                </a:lnTo>
                <a:lnTo>
                  <a:pt x="0" y="1103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055870" y="8249606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2582161">
            <a:off x="4569730" y="1028700"/>
            <a:ext cx="8539144" cy="8229600"/>
          </a:xfrm>
          <a:custGeom>
            <a:avLst/>
            <a:gdLst/>
            <a:ahLst/>
            <a:cxnLst/>
            <a:rect r="r" b="b" t="t" l="l"/>
            <a:pathLst>
              <a:path h="8229600" w="8539144">
                <a:moveTo>
                  <a:pt x="0" y="0"/>
                </a:moveTo>
                <a:lnTo>
                  <a:pt x="8539144" y="0"/>
                </a:lnTo>
                <a:lnTo>
                  <a:pt x="85391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03827" y="4005765"/>
            <a:ext cx="2657811" cy="2574755"/>
          </a:xfrm>
          <a:custGeom>
            <a:avLst/>
            <a:gdLst/>
            <a:ahLst/>
            <a:cxnLst/>
            <a:rect r="r" b="b" t="t" l="l"/>
            <a:pathLst>
              <a:path h="2574755" w="2657811">
                <a:moveTo>
                  <a:pt x="0" y="0"/>
                </a:moveTo>
                <a:lnTo>
                  <a:pt x="2657812" y="0"/>
                </a:lnTo>
                <a:lnTo>
                  <a:pt x="2657812" y="2574755"/>
                </a:lnTo>
                <a:lnTo>
                  <a:pt x="0" y="257475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956838" y="5178843"/>
            <a:ext cx="10374323" cy="897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5170">
                <a:solidFill>
                  <a:srgbClr val="000000"/>
                </a:solidFill>
                <a:latin typeface="Alder"/>
                <a:ea typeface="Alder"/>
                <a:cs typeface="Alder"/>
                <a:sym typeface="Alder"/>
              </a:rPr>
              <a:t>AI-powered VS Code Extension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33773" y="3225523"/>
            <a:ext cx="9611058" cy="252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</a:pPr>
            <a:r>
              <a:rPr lang="en-US" b="true" sz="11886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CODE GENIE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80480" y="662154"/>
            <a:ext cx="4517644" cy="1331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2"/>
              </a:lnSpc>
            </a:pPr>
            <a:r>
              <a:rPr lang="en-US" sz="3837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KMIT 2-2</a:t>
            </a:r>
          </a:p>
          <a:p>
            <a:pPr algn="ctr">
              <a:lnSpc>
                <a:spcPts val="5372"/>
              </a:lnSpc>
            </a:pPr>
            <a:r>
              <a:rPr lang="en-US" sz="3837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PS - G335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80480" y="7545865"/>
            <a:ext cx="4517644" cy="1331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2"/>
              </a:lnSpc>
            </a:pPr>
            <a:r>
              <a:rPr lang="en-US" sz="3837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-G.SHRUTHI</a:t>
            </a:r>
          </a:p>
          <a:p>
            <a:pPr algn="ctr">
              <a:lnSpc>
                <a:spcPts val="5372"/>
              </a:lnSpc>
            </a:pPr>
            <a:r>
              <a:rPr lang="en-US" sz="3837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23BD1A662G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721" r="-12359" b="-8702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55870" y="8249606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26714" y="1190181"/>
            <a:ext cx="11034573" cy="1227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31"/>
              </a:lnSpc>
            </a:pPr>
            <a:r>
              <a:rPr lang="en-US" b="true" sz="7165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LEARNINGS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80278" y="3285964"/>
            <a:ext cx="3725447" cy="2122015"/>
            <a:chOff x="0" y="0"/>
            <a:chExt cx="820793" cy="46752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0793" cy="467524"/>
            </a:xfrm>
            <a:custGeom>
              <a:avLst/>
              <a:gdLst/>
              <a:ahLst/>
              <a:cxnLst/>
              <a:rect r="r" b="b" t="t" l="l"/>
              <a:pathLst>
                <a:path h="467524" w="820793">
                  <a:moveTo>
                    <a:pt x="74812" y="0"/>
                  </a:moveTo>
                  <a:lnTo>
                    <a:pt x="745980" y="0"/>
                  </a:lnTo>
                  <a:cubicBezTo>
                    <a:pt x="765822" y="0"/>
                    <a:pt x="784851" y="7882"/>
                    <a:pt x="798881" y="21912"/>
                  </a:cubicBezTo>
                  <a:cubicBezTo>
                    <a:pt x="812911" y="35942"/>
                    <a:pt x="820793" y="54971"/>
                    <a:pt x="820793" y="74812"/>
                  </a:cubicBezTo>
                  <a:lnTo>
                    <a:pt x="820793" y="392711"/>
                  </a:lnTo>
                  <a:cubicBezTo>
                    <a:pt x="820793" y="412553"/>
                    <a:pt x="812911" y="431582"/>
                    <a:pt x="798881" y="445612"/>
                  </a:cubicBezTo>
                  <a:cubicBezTo>
                    <a:pt x="784851" y="459642"/>
                    <a:pt x="765822" y="467524"/>
                    <a:pt x="745980" y="467524"/>
                  </a:cubicBezTo>
                  <a:lnTo>
                    <a:pt x="74812" y="467524"/>
                  </a:lnTo>
                  <a:cubicBezTo>
                    <a:pt x="54971" y="467524"/>
                    <a:pt x="35942" y="459642"/>
                    <a:pt x="21912" y="445612"/>
                  </a:cubicBezTo>
                  <a:cubicBezTo>
                    <a:pt x="7882" y="431582"/>
                    <a:pt x="0" y="412553"/>
                    <a:pt x="0" y="392711"/>
                  </a:cubicBezTo>
                  <a:lnTo>
                    <a:pt x="0" y="74812"/>
                  </a:lnTo>
                  <a:cubicBezTo>
                    <a:pt x="0" y="54971"/>
                    <a:pt x="7882" y="35942"/>
                    <a:pt x="21912" y="21912"/>
                  </a:cubicBezTo>
                  <a:cubicBezTo>
                    <a:pt x="35942" y="7882"/>
                    <a:pt x="54971" y="0"/>
                    <a:pt x="74812" y="0"/>
                  </a:cubicBezTo>
                  <a:close/>
                </a:path>
              </a:pathLst>
            </a:custGeom>
            <a:solidFill>
              <a:srgbClr val="99DFE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820793" cy="438949"/>
            </a:xfrm>
            <a:prstGeom prst="rect">
              <a:avLst/>
            </a:prstGeom>
          </p:spPr>
          <p:txBody>
            <a:bodyPr anchor="ctr" rtlCol="false" tIns="71438" lIns="71438" bIns="71438" rIns="71438"/>
            <a:lstStyle/>
            <a:p>
              <a:pPr algn="ctr">
                <a:lnSpc>
                  <a:spcPts val="2598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23978" y="3772815"/>
            <a:ext cx="4038046" cy="1220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0"/>
              </a:lnSpc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Build VSC</a:t>
            </a:r>
          </a:p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Extension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220306" y="6398579"/>
            <a:ext cx="3725447" cy="2122015"/>
            <a:chOff x="0" y="0"/>
            <a:chExt cx="820793" cy="46752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0793" cy="467524"/>
            </a:xfrm>
            <a:custGeom>
              <a:avLst/>
              <a:gdLst/>
              <a:ahLst/>
              <a:cxnLst/>
              <a:rect r="r" b="b" t="t" l="l"/>
              <a:pathLst>
                <a:path h="467524" w="820793">
                  <a:moveTo>
                    <a:pt x="74812" y="0"/>
                  </a:moveTo>
                  <a:lnTo>
                    <a:pt x="745980" y="0"/>
                  </a:lnTo>
                  <a:cubicBezTo>
                    <a:pt x="765822" y="0"/>
                    <a:pt x="784851" y="7882"/>
                    <a:pt x="798881" y="21912"/>
                  </a:cubicBezTo>
                  <a:cubicBezTo>
                    <a:pt x="812911" y="35942"/>
                    <a:pt x="820793" y="54971"/>
                    <a:pt x="820793" y="74812"/>
                  </a:cubicBezTo>
                  <a:lnTo>
                    <a:pt x="820793" y="392711"/>
                  </a:lnTo>
                  <a:cubicBezTo>
                    <a:pt x="820793" y="412553"/>
                    <a:pt x="812911" y="431582"/>
                    <a:pt x="798881" y="445612"/>
                  </a:cubicBezTo>
                  <a:cubicBezTo>
                    <a:pt x="784851" y="459642"/>
                    <a:pt x="765822" y="467524"/>
                    <a:pt x="745980" y="467524"/>
                  </a:cubicBezTo>
                  <a:lnTo>
                    <a:pt x="74812" y="467524"/>
                  </a:lnTo>
                  <a:cubicBezTo>
                    <a:pt x="54971" y="467524"/>
                    <a:pt x="35942" y="459642"/>
                    <a:pt x="21912" y="445612"/>
                  </a:cubicBezTo>
                  <a:cubicBezTo>
                    <a:pt x="7882" y="431582"/>
                    <a:pt x="0" y="412553"/>
                    <a:pt x="0" y="392711"/>
                  </a:cubicBezTo>
                  <a:lnTo>
                    <a:pt x="0" y="74812"/>
                  </a:lnTo>
                  <a:cubicBezTo>
                    <a:pt x="0" y="54971"/>
                    <a:pt x="7882" y="35942"/>
                    <a:pt x="21912" y="21912"/>
                  </a:cubicBezTo>
                  <a:cubicBezTo>
                    <a:pt x="35942" y="7882"/>
                    <a:pt x="54971" y="0"/>
                    <a:pt x="74812" y="0"/>
                  </a:cubicBezTo>
                  <a:close/>
                </a:path>
              </a:pathLst>
            </a:custGeom>
            <a:solidFill>
              <a:srgbClr val="99DFE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28575"/>
              <a:ext cx="820793" cy="438949"/>
            </a:xfrm>
            <a:prstGeom prst="rect">
              <a:avLst/>
            </a:prstGeom>
          </p:spPr>
          <p:txBody>
            <a:bodyPr anchor="ctr" rtlCol="false" tIns="71438" lIns="71438" bIns="71438" rIns="71438"/>
            <a:lstStyle/>
            <a:p>
              <a:pPr algn="ctr">
                <a:lnSpc>
                  <a:spcPts val="2598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064006" y="6585393"/>
            <a:ext cx="4038046" cy="182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0"/>
              </a:lnSpc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LLM</a:t>
            </a:r>
          </a:p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Inference</a:t>
            </a:r>
          </a:p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on GPU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345513" y="3285964"/>
            <a:ext cx="3725447" cy="2122015"/>
            <a:chOff x="0" y="0"/>
            <a:chExt cx="820793" cy="46752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20793" cy="467524"/>
            </a:xfrm>
            <a:custGeom>
              <a:avLst/>
              <a:gdLst/>
              <a:ahLst/>
              <a:cxnLst/>
              <a:rect r="r" b="b" t="t" l="l"/>
              <a:pathLst>
                <a:path h="467524" w="820793">
                  <a:moveTo>
                    <a:pt x="74812" y="0"/>
                  </a:moveTo>
                  <a:lnTo>
                    <a:pt x="745980" y="0"/>
                  </a:lnTo>
                  <a:cubicBezTo>
                    <a:pt x="765822" y="0"/>
                    <a:pt x="784851" y="7882"/>
                    <a:pt x="798881" y="21912"/>
                  </a:cubicBezTo>
                  <a:cubicBezTo>
                    <a:pt x="812911" y="35942"/>
                    <a:pt x="820793" y="54971"/>
                    <a:pt x="820793" y="74812"/>
                  </a:cubicBezTo>
                  <a:lnTo>
                    <a:pt x="820793" y="392711"/>
                  </a:lnTo>
                  <a:cubicBezTo>
                    <a:pt x="820793" y="412553"/>
                    <a:pt x="812911" y="431582"/>
                    <a:pt x="798881" y="445612"/>
                  </a:cubicBezTo>
                  <a:cubicBezTo>
                    <a:pt x="784851" y="459642"/>
                    <a:pt x="765822" y="467524"/>
                    <a:pt x="745980" y="467524"/>
                  </a:cubicBezTo>
                  <a:lnTo>
                    <a:pt x="74812" y="467524"/>
                  </a:lnTo>
                  <a:cubicBezTo>
                    <a:pt x="54971" y="467524"/>
                    <a:pt x="35942" y="459642"/>
                    <a:pt x="21912" y="445612"/>
                  </a:cubicBezTo>
                  <a:cubicBezTo>
                    <a:pt x="7882" y="431582"/>
                    <a:pt x="0" y="412553"/>
                    <a:pt x="0" y="392711"/>
                  </a:cubicBezTo>
                  <a:lnTo>
                    <a:pt x="0" y="74812"/>
                  </a:lnTo>
                  <a:cubicBezTo>
                    <a:pt x="0" y="54971"/>
                    <a:pt x="7882" y="35942"/>
                    <a:pt x="21912" y="21912"/>
                  </a:cubicBezTo>
                  <a:cubicBezTo>
                    <a:pt x="35942" y="7882"/>
                    <a:pt x="54971" y="0"/>
                    <a:pt x="74812" y="0"/>
                  </a:cubicBezTo>
                  <a:close/>
                </a:path>
              </a:pathLst>
            </a:custGeom>
            <a:solidFill>
              <a:srgbClr val="99DFEC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820793" cy="438949"/>
            </a:xfrm>
            <a:prstGeom prst="rect">
              <a:avLst/>
            </a:prstGeom>
          </p:spPr>
          <p:txBody>
            <a:bodyPr anchor="ctr" rtlCol="false" tIns="71438" lIns="71438" bIns="71438" rIns="71438"/>
            <a:lstStyle/>
            <a:p>
              <a:pPr algn="ctr">
                <a:lnSpc>
                  <a:spcPts val="2598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189213" y="3470262"/>
            <a:ext cx="4038046" cy="182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Understand and apply sdlc phases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678901" y="6303242"/>
            <a:ext cx="4038046" cy="2124531"/>
            <a:chOff x="0" y="0"/>
            <a:chExt cx="889665" cy="46807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89665" cy="468078"/>
            </a:xfrm>
            <a:custGeom>
              <a:avLst/>
              <a:gdLst/>
              <a:ahLst/>
              <a:cxnLst/>
              <a:rect r="r" b="b" t="t" l="l"/>
              <a:pathLst>
                <a:path h="468078" w="889665">
                  <a:moveTo>
                    <a:pt x="69021" y="0"/>
                  </a:moveTo>
                  <a:lnTo>
                    <a:pt x="820644" y="0"/>
                  </a:lnTo>
                  <a:cubicBezTo>
                    <a:pt x="838949" y="0"/>
                    <a:pt x="856505" y="7272"/>
                    <a:pt x="869449" y="20216"/>
                  </a:cubicBezTo>
                  <a:cubicBezTo>
                    <a:pt x="882393" y="33160"/>
                    <a:pt x="889665" y="50715"/>
                    <a:pt x="889665" y="69021"/>
                  </a:cubicBezTo>
                  <a:lnTo>
                    <a:pt x="889665" y="399057"/>
                  </a:lnTo>
                  <a:cubicBezTo>
                    <a:pt x="889665" y="417363"/>
                    <a:pt x="882393" y="434918"/>
                    <a:pt x="869449" y="447862"/>
                  </a:cubicBezTo>
                  <a:cubicBezTo>
                    <a:pt x="856505" y="460806"/>
                    <a:pt x="838949" y="468078"/>
                    <a:pt x="820644" y="468078"/>
                  </a:cubicBezTo>
                  <a:lnTo>
                    <a:pt x="69021" y="468078"/>
                  </a:lnTo>
                  <a:cubicBezTo>
                    <a:pt x="30902" y="468078"/>
                    <a:pt x="0" y="437176"/>
                    <a:pt x="0" y="399057"/>
                  </a:cubicBezTo>
                  <a:lnTo>
                    <a:pt x="0" y="69021"/>
                  </a:lnTo>
                  <a:cubicBezTo>
                    <a:pt x="0" y="30902"/>
                    <a:pt x="30902" y="0"/>
                    <a:pt x="69021" y="0"/>
                  </a:cubicBezTo>
                  <a:close/>
                </a:path>
              </a:pathLst>
            </a:custGeom>
            <a:solidFill>
              <a:srgbClr val="99DFE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28575"/>
              <a:ext cx="889665" cy="439503"/>
            </a:xfrm>
            <a:prstGeom prst="rect">
              <a:avLst/>
            </a:prstGeom>
          </p:spPr>
          <p:txBody>
            <a:bodyPr anchor="ctr" rtlCol="false" tIns="71438" lIns="71438" bIns="71438" rIns="71438"/>
            <a:lstStyle/>
            <a:p>
              <a:pPr algn="ctr">
                <a:lnSpc>
                  <a:spcPts val="2598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9678901" y="6490055"/>
            <a:ext cx="4038046" cy="182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Effective team collaboration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110747" y="3288480"/>
            <a:ext cx="3725447" cy="2122015"/>
            <a:chOff x="0" y="0"/>
            <a:chExt cx="820793" cy="46752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20793" cy="467524"/>
            </a:xfrm>
            <a:custGeom>
              <a:avLst/>
              <a:gdLst/>
              <a:ahLst/>
              <a:cxnLst/>
              <a:rect r="r" b="b" t="t" l="l"/>
              <a:pathLst>
                <a:path h="467524" w="820793">
                  <a:moveTo>
                    <a:pt x="74812" y="0"/>
                  </a:moveTo>
                  <a:lnTo>
                    <a:pt x="745980" y="0"/>
                  </a:lnTo>
                  <a:cubicBezTo>
                    <a:pt x="765822" y="0"/>
                    <a:pt x="784851" y="7882"/>
                    <a:pt x="798881" y="21912"/>
                  </a:cubicBezTo>
                  <a:cubicBezTo>
                    <a:pt x="812911" y="35942"/>
                    <a:pt x="820793" y="54971"/>
                    <a:pt x="820793" y="74812"/>
                  </a:cubicBezTo>
                  <a:lnTo>
                    <a:pt x="820793" y="392711"/>
                  </a:lnTo>
                  <a:cubicBezTo>
                    <a:pt x="820793" y="412553"/>
                    <a:pt x="812911" y="431582"/>
                    <a:pt x="798881" y="445612"/>
                  </a:cubicBezTo>
                  <a:cubicBezTo>
                    <a:pt x="784851" y="459642"/>
                    <a:pt x="765822" y="467524"/>
                    <a:pt x="745980" y="467524"/>
                  </a:cubicBezTo>
                  <a:lnTo>
                    <a:pt x="74812" y="467524"/>
                  </a:lnTo>
                  <a:cubicBezTo>
                    <a:pt x="54971" y="467524"/>
                    <a:pt x="35942" y="459642"/>
                    <a:pt x="21912" y="445612"/>
                  </a:cubicBezTo>
                  <a:cubicBezTo>
                    <a:pt x="7882" y="431582"/>
                    <a:pt x="0" y="412553"/>
                    <a:pt x="0" y="392711"/>
                  </a:cubicBezTo>
                  <a:lnTo>
                    <a:pt x="0" y="74812"/>
                  </a:lnTo>
                  <a:cubicBezTo>
                    <a:pt x="0" y="54971"/>
                    <a:pt x="7882" y="35942"/>
                    <a:pt x="21912" y="21912"/>
                  </a:cubicBezTo>
                  <a:cubicBezTo>
                    <a:pt x="35942" y="7882"/>
                    <a:pt x="54971" y="0"/>
                    <a:pt x="74812" y="0"/>
                  </a:cubicBezTo>
                  <a:close/>
                </a:path>
              </a:pathLst>
            </a:custGeom>
            <a:solidFill>
              <a:srgbClr val="99DFEC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28575"/>
              <a:ext cx="820793" cy="438949"/>
            </a:xfrm>
            <a:prstGeom prst="rect">
              <a:avLst/>
            </a:prstGeom>
          </p:spPr>
          <p:txBody>
            <a:bodyPr anchor="ctr" rtlCol="false" tIns="71438" lIns="71438" bIns="71438" rIns="71438"/>
            <a:lstStyle/>
            <a:p>
              <a:pPr algn="ctr">
                <a:lnSpc>
                  <a:spcPts val="2598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1954447" y="3472777"/>
            <a:ext cx="4038046" cy="182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70"/>
              </a:lnSpc>
              <a:spcBef>
                <a:spcPct val="0"/>
              </a:spcBef>
            </a:pP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Performance vs M</a:t>
            </a:r>
            <a:r>
              <a:rPr lang="en-US" b="true" sz="4543" spc="190">
                <a:solidFill>
                  <a:srgbClr val="000000"/>
                </a:solidFill>
                <a:latin typeface="Lora Bold"/>
                <a:ea typeface="Lora Bold"/>
                <a:cs typeface="Lora Bold"/>
                <a:sym typeface="Lora Bold"/>
              </a:rPr>
              <a:t>odel Trade-offs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55870" y="8249606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61009" y="286842"/>
            <a:ext cx="13724214" cy="89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6"/>
              </a:lnSpc>
            </a:pPr>
            <a:r>
              <a:rPr lang="en-US" b="true" sz="5275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UPDATED  ARCHITECTURE  DIAGRAM</a:t>
            </a:r>
          </a:p>
        </p:txBody>
      </p:sp>
      <p:sp>
        <p:nvSpPr>
          <p:cNvPr name="AutoShape 8" id="8"/>
          <p:cNvSpPr/>
          <p:nvPr/>
        </p:nvSpPr>
        <p:spPr>
          <a:xfrm>
            <a:off x="1496455" y="6936484"/>
            <a:ext cx="811057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731356" y="6312473"/>
            <a:ext cx="641275" cy="837770"/>
          </a:xfrm>
          <a:custGeom>
            <a:avLst/>
            <a:gdLst/>
            <a:ahLst/>
            <a:cxnLst/>
            <a:rect r="r" b="b" t="t" l="l"/>
            <a:pathLst>
              <a:path h="837770" w="641275">
                <a:moveTo>
                  <a:pt x="0" y="0"/>
                </a:moveTo>
                <a:lnTo>
                  <a:pt x="641274" y="0"/>
                </a:lnTo>
                <a:lnTo>
                  <a:pt x="641274" y="837770"/>
                </a:lnTo>
                <a:lnTo>
                  <a:pt x="0" y="8377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20637" y="7231750"/>
            <a:ext cx="1496455" cy="499972"/>
            <a:chOff x="0" y="0"/>
            <a:chExt cx="591628" cy="1976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91628" cy="197665"/>
            </a:xfrm>
            <a:custGeom>
              <a:avLst/>
              <a:gdLst/>
              <a:ahLst/>
              <a:cxnLst/>
              <a:rect r="r" b="b" t="t" l="l"/>
              <a:pathLst>
                <a:path h="197665" w="591628">
                  <a:moveTo>
                    <a:pt x="72429" y="0"/>
                  </a:moveTo>
                  <a:lnTo>
                    <a:pt x="519199" y="0"/>
                  </a:lnTo>
                  <a:cubicBezTo>
                    <a:pt x="538408" y="0"/>
                    <a:pt x="556831" y="7631"/>
                    <a:pt x="570414" y="21214"/>
                  </a:cubicBezTo>
                  <a:cubicBezTo>
                    <a:pt x="583997" y="34797"/>
                    <a:pt x="591628" y="53220"/>
                    <a:pt x="591628" y="72429"/>
                  </a:cubicBezTo>
                  <a:lnTo>
                    <a:pt x="591628" y="125236"/>
                  </a:lnTo>
                  <a:cubicBezTo>
                    <a:pt x="591628" y="165238"/>
                    <a:pt x="559200" y="197665"/>
                    <a:pt x="519199" y="197665"/>
                  </a:cubicBezTo>
                  <a:lnTo>
                    <a:pt x="72429" y="197665"/>
                  </a:lnTo>
                  <a:cubicBezTo>
                    <a:pt x="53220" y="197665"/>
                    <a:pt x="34797" y="190034"/>
                    <a:pt x="21214" y="176451"/>
                  </a:cubicBezTo>
                  <a:cubicBezTo>
                    <a:pt x="7631" y="162868"/>
                    <a:pt x="0" y="144446"/>
                    <a:pt x="0" y="125236"/>
                  </a:cubicBezTo>
                  <a:lnTo>
                    <a:pt x="0" y="72429"/>
                  </a:lnTo>
                  <a:cubicBezTo>
                    <a:pt x="0" y="32428"/>
                    <a:pt x="32428" y="0"/>
                    <a:pt x="72429" y="0"/>
                  </a:cubicBezTo>
                  <a:close/>
                </a:path>
              </a:pathLst>
            </a:custGeom>
            <a:solidFill>
              <a:srgbClr val="D1FE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91628" cy="23576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611"/>
                </a:lnSpc>
              </a:pPr>
              <a:r>
                <a:rPr lang="en-US" sz="1865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User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735588" y="2954869"/>
            <a:ext cx="5717711" cy="6432167"/>
            <a:chOff x="0" y="0"/>
            <a:chExt cx="8149858" cy="916822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49858" cy="9168223"/>
            </a:xfrm>
            <a:custGeom>
              <a:avLst/>
              <a:gdLst/>
              <a:ahLst/>
              <a:cxnLst/>
              <a:rect r="r" b="b" t="t" l="l"/>
              <a:pathLst>
                <a:path h="9168223" w="8149858">
                  <a:moveTo>
                    <a:pt x="14894" y="0"/>
                  </a:moveTo>
                  <a:lnTo>
                    <a:pt x="8134964" y="0"/>
                  </a:lnTo>
                  <a:cubicBezTo>
                    <a:pt x="8143190" y="0"/>
                    <a:pt x="8149858" y="6668"/>
                    <a:pt x="8149858" y="14894"/>
                  </a:cubicBezTo>
                  <a:lnTo>
                    <a:pt x="8149858" y="9153328"/>
                  </a:lnTo>
                  <a:cubicBezTo>
                    <a:pt x="8149858" y="9161554"/>
                    <a:pt x="8143190" y="9168223"/>
                    <a:pt x="8134964" y="9168223"/>
                  </a:cubicBezTo>
                  <a:lnTo>
                    <a:pt x="14894" y="9168223"/>
                  </a:lnTo>
                  <a:cubicBezTo>
                    <a:pt x="6668" y="9168223"/>
                    <a:pt x="0" y="9161554"/>
                    <a:pt x="0" y="9153328"/>
                  </a:cubicBezTo>
                  <a:lnTo>
                    <a:pt x="0" y="14894"/>
                  </a:lnTo>
                  <a:cubicBezTo>
                    <a:pt x="0" y="6668"/>
                    <a:pt x="6668" y="0"/>
                    <a:pt x="14894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"/>
              <a:ext cx="8149858" cy="9177747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476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>
            <a:off x="4031236" y="7241149"/>
            <a:ext cx="1782434" cy="1634853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4031236" y="4496693"/>
            <a:ext cx="1782434" cy="2076016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5813670" y="4178589"/>
            <a:ext cx="2328920" cy="636209"/>
            <a:chOff x="0" y="0"/>
            <a:chExt cx="920745" cy="25152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codegenie.start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813670" y="8638715"/>
            <a:ext cx="2683871" cy="513130"/>
            <a:chOff x="0" y="0"/>
            <a:chExt cx="1061076" cy="20286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61076" cy="202867"/>
            </a:xfrm>
            <a:custGeom>
              <a:avLst/>
              <a:gdLst/>
              <a:ahLst/>
              <a:cxnLst/>
              <a:rect r="r" b="b" t="t" l="l"/>
              <a:pathLst>
                <a:path h="202867" w="1061076">
                  <a:moveTo>
                    <a:pt x="40385" y="0"/>
                  </a:moveTo>
                  <a:lnTo>
                    <a:pt x="1020692" y="0"/>
                  </a:lnTo>
                  <a:cubicBezTo>
                    <a:pt x="1031403" y="0"/>
                    <a:pt x="1041674" y="4255"/>
                    <a:pt x="1049248" y="11828"/>
                  </a:cubicBezTo>
                  <a:cubicBezTo>
                    <a:pt x="1056822" y="19402"/>
                    <a:pt x="1061076" y="29674"/>
                    <a:pt x="1061076" y="40385"/>
                  </a:cubicBezTo>
                  <a:lnTo>
                    <a:pt x="1061076" y="162483"/>
                  </a:lnTo>
                  <a:cubicBezTo>
                    <a:pt x="1061076" y="184787"/>
                    <a:pt x="1042996" y="202867"/>
                    <a:pt x="1020692" y="202867"/>
                  </a:cubicBezTo>
                  <a:lnTo>
                    <a:pt x="40385" y="202867"/>
                  </a:lnTo>
                  <a:cubicBezTo>
                    <a:pt x="18081" y="202867"/>
                    <a:pt x="0" y="184787"/>
                    <a:pt x="0" y="162483"/>
                  </a:cubicBezTo>
                  <a:lnTo>
                    <a:pt x="0" y="40385"/>
                  </a:lnTo>
                  <a:cubicBezTo>
                    <a:pt x="0" y="18081"/>
                    <a:pt x="18081" y="0"/>
                    <a:pt x="40385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061076" cy="24096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codegenie.debugCode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874879" y="2700584"/>
            <a:ext cx="1622662" cy="514233"/>
            <a:chOff x="0" y="0"/>
            <a:chExt cx="1082572" cy="3430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82572" cy="343075"/>
            </a:xfrm>
            <a:custGeom>
              <a:avLst/>
              <a:gdLst/>
              <a:ahLst/>
              <a:cxnLst/>
              <a:rect r="r" b="b" t="t" l="l"/>
              <a:pathLst>
                <a:path h="343075" w="1082572">
                  <a:moveTo>
                    <a:pt x="66796" y="0"/>
                  </a:moveTo>
                  <a:lnTo>
                    <a:pt x="1015777" y="0"/>
                  </a:lnTo>
                  <a:cubicBezTo>
                    <a:pt x="1033492" y="0"/>
                    <a:pt x="1050482" y="7037"/>
                    <a:pt x="1063008" y="19564"/>
                  </a:cubicBezTo>
                  <a:cubicBezTo>
                    <a:pt x="1075535" y="32091"/>
                    <a:pt x="1082572" y="49080"/>
                    <a:pt x="1082572" y="66796"/>
                  </a:cubicBezTo>
                  <a:lnTo>
                    <a:pt x="1082572" y="276279"/>
                  </a:lnTo>
                  <a:cubicBezTo>
                    <a:pt x="1082572" y="293994"/>
                    <a:pt x="1075535" y="310984"/>
                    <a:pt x="1063008" y="323511"/>
                  </a:cubicBezTo>
                  <a:cubicBezTo>
                    <a:pt x="1050482" y="336037"/>
                    <a:pt x="1033492" y="343075"/>
                    <a:pt x="1015777" y="343075"/>
                  </a:cubicBezTo>
                  <a:lnTo>
                    <a:pt x="66796" y="343075"/>
                  </a:lnTo>
                  <a:cubicBezTo>
                    <a:pt x="49080" y="343075"/>
                    <a:pt x="32091" y="336037"/>
                    <a:pt x="19564" y="323511"/>
                  </a:cubicBezTo>
                  <a:cubicBezTo>
                    <a:pt x="7037" y="310984"/>
                    <a:pt x="0" y="293994"/>
                    <a:pt x="0" y="276279"/>
                  </a:cubicBezTo>
                  <a:lnTo>
                    <a:pt x="0" y="66796"/>
                  </a:lnTo>
                  <a:cubicBezTo>
                    <a:pt x="0" y="49080"/>
                    <a:pt x="7037" y="32091"/>
                    <a:pt x="19564" y="19564"/>
                  </a:cubicBezTo>
                  <a:cubicBezTo>
                    <a:pt x="32091" y="7037"/>
                    <a:pt x="49080" y="0"/>
                    <a:pt x="66796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082572" cy="38117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extension.ts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453300" y="2954869"/>
            <a:ext cx="7573232" cy="6447518"/>
            <a:chOff x="0" y="0"/>
            <a:chExt cx="10794663" cy="91901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794664" cy="9190103"/>
            </a:xfrm>
            <a:custGeom>
              <a:avLst/>
              <a:gdLst/>
              <a:ahLst/>
              <a:cxnLst/>
              <a:rect r="r" b="b" t="t" l="l"/>
              <a:pathLst>
                <a:path h="9190103" w="10794664">
                  <a:moveTo>
                    <a:pt x="11245" y="0"/>
                  </a:moveTo>
                  <a:lnTo>
                    <a:pt x="10783419" y="0"/>
                  </a:lnTo>
                  <a:cubicBezTo>
                    <a:pt x="10789629" y="0"/>
                    <a:pt x="10794664" y="5035"/>
                    <a:pt x="10794664" y="11245"/>
                  </a:cubicBezTo>
                  <a:lnTo>
                    <a:pt x="10794664" y="9178858"/>
                  </a:lnTo>
                  <a:cubicBezTo>
                    <a:pt x="10794664" y="9181841"/>
                    <a:pt x="10793479" y="9184701"/>
                    <a:pt x="10791370" y="9186810"/>
                  </a:cubicBezTo>
                  <a:cubicBezTo>
                    <a:pt x="10789261" y="9188919"/>
                    <a:pt x="10786401" y="9190103"/>
                    <a:pt x="10783419" y="9190103"/>
                  </a:cubicBezTo>
                  <a:lnTo>
                    <a:pt x="11245" y="9190103"/>
                  </a:lnTo>
                  <a:cubicBezTo>
                    <a:pt x="5035" y="9190103"/>
                    <a:pt x="0" y="9185069"/>
                    <a:pt x="0" y="9178858"/>
                  </a:cubicBezTo>
                  <a:lnTo>
                    <a:pt x="0" y="11245"/>
                  </a:lnTo>
                  <a:cubicBezTo>
                    <a:pt x="0" y="5035"/>
                    <a:pt x="5035" y="0"/>
                    <a:pt x="11245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"/>
              <a:ext cx="10794663" cy="9199628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476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464459" y="2648145"/>
            <a:ext cx="3098619" cy="533138"/>
            <a:chOff x="0" y="0"/>
            <a:chExt cx="2067269" cy="35568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67269" cy="355687"/>
            </a:xfrm>
            <a:custGeom>
              <a:avLst/>
              <a:gdLst/>
              <a:ahLst/>
              <a:cxnLst/>
              <a:rect r="r" b="b" t="t" l="l"/>
              <a:pathLst>
                <a:path h="355687" w="2067269">
                  <a:moveTo>
                    <a:pt x="34979" y="0"/>
                  </a:moveTo>
                  <a:lnTo>
                    <a:pt x="2032290" y="0"/>
                  </a:lnTo>
                  <a:cubicBezTo>
                    <a:pt x="2041567" y="0"/>
                    <a:pt x="2050464" y="3685"/>
                    <a:pt x="2057024" y="10245"/>
                  </a:cubicBezTo>
                  <a:cubicBezTo>
                    <a:pt x="2063584" y="16805"/>
                    <a:pt x="2067269" y="25702"/>
                    <a:pt x="2067269" y="34979"/>
                  </a:cubicBezTo>
                  <a:lnTo>
                    <a:pt x="2067269" y="320708"/>
                  </a:lnTo>
                  <a:cubicBezTo>
                    <a:pt x="2067269" y="340027"/>
                    <a:pt x="2051608" y="355687"/>
                    <a:pt x="2032290" y="355687"/>
                  </a:cubicBezTo>
                  <a:lnTo>
                    <a:pt x="34979" y="355687"/>
                  </a:lnTo>
                  <a:cubicBezTo>
                    <a:pt x="25702" y="355687"/>
                    <a:pt x="16805" y="352002"/>
                    <a:pt x="10245" y="345442"/>
                  </a:cubicBezTo>
                  <a:cubicBezTo>
                    <a:pt x="3685" y="338882"/>
                    <a:pt x="0" y="329985"/>
                    <a:pt x="0" y="320708"/>
                  </a:cubicBezTo>
                  <a:lnTo>
                    <a:pt x="0" y="34979"/>
                  </a:lnTo>
                  <a:cubicBezTo>
                    <a:pt x="0" y="25702"/>
                    <a:pt x="3685" y="16805"/>
                    <a:pt x="10245" y="10245"/>
                  </a:cubicBezTo>
                  <a:cubicBezTo>
                    <a:pt x="16805" y="3685"/>
                    <a:pt x="25702" y="0"/>
                    <a:pt x="34979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2067269" cy="403312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611"/>
                </a:lnSpc>
                <a:spcBef>
                  <a:spcPct val="0"/>
                </a:spcBef>
              </a:pPr>
              <a:r>
                <a:rPr lang="en-US" b="true" sz="1865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server.py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1203397" y="3501963"/>
            <a:ext cx="2241986" cy="397432"/>
            <a:chOff x="0" y="0"/>
            <a:chExt cx="1495759" cy="26515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495759" cy="265150"/>
            </a:xfrm>
            <a:custGeom>
              <a:avLst/>
              <a:gdLst/>
              <a:ahLst/>
              <a:cxnLst/>
              <a:rect r="r" b="b" t="t" l="l"/>
              <a:pathLst>
                <a:path h="265150" w="1495759">
                  <a:moveTo>
                    <a:pt x="48344" y="0"/>
                  </a:moveTo>
                  <a:lnTo>
                    <a:pt x="1447415" y="0"/>
                  </a:lnTo>
                  <a:cubicBezTo>
                    <a:pt x="1460237" y="0"/>
                    <a:pt x="1472533" y="5093"/>
                    <a:pt x="1481599" y="14160"/>
                  </a:cubicBezTo>
                  <a:cubicBezTo>
                    <a:pt x="1490666" y="23226"/>
                    <a:pt x="1495759" y="35522"/>
                    <a:pt x="1495759" y="48344"/>
                  </a:cubicBezTo>
                  <a:lnTo>
                    <a:pt x="1495759" y="216806"/>
                  </a:lnTo>
                  <a:cubicBezTo>
                    <a:pt x="1495759" y="229627"/>
                    <a:pt x="1490666" y="241924"/>
                    <a:pt x="1481599" y="250990"/>
                  </a:cubicBezTo>
                  <a:cubicBezTo>
                    <a:pt x="1472533" y="260057"/>
                    <a:pt x="1460237" y="265150"/>
                    <a:pt x="1447415" y="265150"/>
                  </a:cubicBezTo>
                  <a:lnTo>
                    <a:pt x="48344" y="265150"/>
                  </a:lnTo>
                  <a:cubicBezTo>
                    <a:pt x="35522" y="265150"/>
                    <a:pt x="23226" y="260057"/>
                    <a:pt x="14160" y="250990"/>
                  </a:cubicBezTo>
                  <a:cubicBezTo>
                    <a:pt x="5093" y="241924"/>
                    <a:pt x="0" y="229627"/>
                    <a:pt x="0" y="216806"/>
                  </a:cubicBezTo>
                  <a:lnTo>
                    <a:pt x="0" y="48344"/>
                  </a:lnTo>
                  <a:cubicBezTo>
                    <a:pt x="0" y="35522"/>
                    <a:pt x="5093" y="23226"/>
                    <a:pt x="14160" y="14160"/>
                  </a:cubicBezTo>
                  <a:cubicBezTo>
                    <a:pt x="23226" y="5093"/>
                    <a:pt x="35522" y="0"/>
                    <a:pt x="48344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38100"/>
              <a:ext cx="1495759" cy="30325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Flask Server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5552732" y="3501963"/>
            <a:ext cx="2241986" cy="397432"/>
            <a:chOff x="0" y="0"/>
            <a:chExt cx="1495759" cy="26515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495759" cy="265150"/>
            </a:xfrm>
            <a:custGeom>
              <a:avLst/>
              <a:gdLst/>
              <a:ahLst/>
              <a:cxnLst/>
              <a:rect r="r" b="b" t="t" l="l"/>
              <a:pathLst>
                <a:path h="265150" w="1495759">
                  <a:moveTo>
                    <a:pt x="48344" y="0"/>
                  </a:moveTo>
                  <a:lnTo>
                    <a:pt x="1447415" y="0"/>
                  </a:lnTo>
                  <a:cubicBezTo>
                    <a:pt x="1460237" y="0"/>
                    <a:pt x="1472533" y="5093"/>
                    <a:pt x="1481599" y="14160"/>
                  </a:cubicBezTo>
                  <a:cubicBezTo>
                    <a:pt x="1490666" y="23226"/>
                    <a:pt x="1495759" y="35522"/>
                    <a:pt x="1495759" y="48344"/>
                  </a:cubicBezTo>
                  <a:lnTo>
                    <a:pt x="1495759" y="216806"/>
                  </a:lnTo>
                  <a:cubicBezTo>
                    <a:pt x="1495759" y="229627"/>
                    <a:pt x="1490666" y="241924"/>
                    <a:pt x="1481599" y="250990"/>
                  </a:cubicBezTo>
                  <a:cubicBezTo>
                    <a:pt x="1472533" y="260057"/>
                    <a:pt x="1460237" y="265150"/>
                    <a:pt x="1447415" y="265150"/>
                  </a:cubicBezTo>
                  <a:lnTo>
                    <a:pt x="48344" y="265150"/>
                  </a:lnTo>
                  <a:cubicBezTo>
                    <a:pt x="35522" y="265150"/>
                    <a:pt x="23226" y="260057"/>
                    <a:pt x="14160" y="250990"/>
                  </a:cubicBezTo>
                  <a:cubicBezTo>
                    <a:pt x="5093" y="241924"/>
                    <a:pt x="0" y="229627"/>
                    <a:pt x="0" y="216806"/>
                  </a:cubicBezTo>
                  <a:lnTo>
                    <a:pt x="0" y="48344"/>
                  </a:lnTo>
                  <a:cubicBezTo>
                    <a:pt x="0" y="35522"/>
                    <a:pt x="5093" y="23226"/>
                    <a:pt x="14160" y="14160"/>
                  </a:cubicBezTo>
                  <a:cubicBezTo>
                    <a:pt x="23226" y="5093"/>
                    <a:pt x="35522" y="0"/>
                    <a:pt x="48344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1495759" cy="30325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model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6297391" y="3455940"/>
            <a:ext cx="2067736" cy="443455"/>
            <a:chOff x="0" y="0"/>
            <a:chExt cx="1379507" cy="29585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379507" cy="295855"/>
            </a:xfrm>
            <a:custGeom>
              <a:avLst/>
              <a:gdLst/>
              <a:ahLst/>
              <a:cxnLst/>
              <a:rect r="r" b="b" t="t" l="l"/>
              <a:pathLst>
                <a:path h="295855" w="1379507">
                  <a:moveTo>
                    <a:pt x="52418" y="0"/>
                  </a:moveTo>
                  <a:lnTo>
                    <a:pt x="1327089" y="0"/>
                  </a:lnTo>
                  <a:cubicBezTo>
                    <a:pt x="1340991" y="0"/>
                    <a:pt x="1354324" y="5523"/>
                    <a:pt x="1364154" y="15353"/>
                  </a:cubicBezTo>
                  <a:cubicBezTo>
                    <a:pt x="1373985" y="25183"/>
                    <a:pt x="1379507" y="38516"/>
                    <a:pt x="1379507" y="52418"/>
                  </a:cubicBezTo>
                  <a:lnTo>
                    <a:pt x="1379507" y="243436"/>
                  </a:lnTo>
                  <a:cubicBezTo>
                    <a:pt x="1379507" y="257339"/>
                    <a:pt x="1373985" y="270671"/>
                    <a:pt x="1364154" y="280502"/>
                  </a:cubicBezTo>
                  <a:cubicBezTo>
                    <a:pt x="1354324" y="290332"/>
                    <a:pt x="1340991" y="295855"/>
                    <a:pt x="1327089" y="295855"/>
                  </a:cubicBezTo>
                  <a:lnTo>
                    <a:pt x="52418" y="295855"/>
                  </a:lnTo>
                  <a:cubicBezTo>
                    <a:pt x="38516" y="295855"/>
                    <a:pt x="25183" y="290332"/>
                    <a:pt x="15353" y="280502"/>
                  </a:cubicBezTo>
                  <a:cubicBezTo>
                    <a:pt x="5523" y="270671"/>
                    <a:pt x="0" y="257339"/>
                    <a:pt x="0" y="243436"/>
                  </a:cubicBezTo>
                  <a:lnTo>
                    <a:pt x="0" y="52418"/>
                  </a:lnTo>
                  <a:cubicBezTo>
                    <a:pt x="0" y="38516"/>
                    <a:pt x="5523" y="25183"/>
                    <a:pt x="15353" y="15353"/>
                  </a:cubicBezTo>
                  <a:cubicBezTo>
                    <a:pt x="25183" y="5523"/>
                    <a:pt x="38516" y="0"/>
                    <a:pt x="52418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28575"/>
              <a:ext cx="1379507" cy="32443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051"/>
                </a:lnSpc>
                <a:spcBef>
                  <a:spcPct val="0"/>
                </a:spcBef>
              </a:pPr>
              <a:r>
                <a:rPr lang="en-US" sz="1465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registered commands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1615848" y="4184934"/>
            <a:ext cx="2328920" cy="636209"/>
            <a:chOff x="0" y="0"/>
            <a:chExt cx="920745" cy="251527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/api/generate</a:t>
              </a:r>
            </a:p>
          </p:txBody>
        </p:sp>
      </p:grpSp>
      <p:sp>
        <p:nvSpPr>
          <p:cNvPr name="AutoShape 45" id="45"/>
          <p:cNvSpPr/>
          <p:nvPr/>
        </p:nvSpPr>
        <p:spPr>
          <a:xfrm>
            <a:off x="8142590" y="4496693"/>
            <a:ext cx="3473258" cy="6345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6" id="46"/>
          <p:cNvGrpSpPr/>
          <p:nvPr/>
        </p:nvGrpSpPr>
        <p:grpSpPr>
          <a:xfrm rot="0">
            <a:off x="11615848" y="5100337"/>
            <a:ext cx="2328920" cy="636209"/>
            <a:chOff x="0" y="0"/>
            <a:chExt cx="920745" cy="251527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/api/complete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5261080" y="5005157"/>
            <a:ext cx="5065313" cy="3417595"/>
            <a:chOff x="0" y="0"/>
            <a:chExt cx="3379365" cy="2280076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3379365" cy="2280076"/>
            </a:xfrm>
            <a:custGeom>
              <a:avLst/>
              <a:gdLst/>
              <a:ahLst/>
              <a:cxnLst/>
              <a:rect r="r" b="b" t="t" l="l"/>
              <a:pathLst>
                <a:path h="2280076" w="3379365">
                  <a:moveTo>
                    <a:pt x="30568" y="0"/>
                  </a:moveTo>
                  <a:lnTo>
                    <a:pt x="3348796" y="0"/>
                  </a:lnTo>
                  <a:cubicBezTo>
                    <a:pt x="3356904" y="0"/>
                    <a:pt x="3364679" y="3221"/>
                    <a:pt x="3370411" y="8953"/>
                  </a:cubicBezTo>
                  <a:cubicBezTo>
                    <a:pt x="3376144" y="14686"/>
                    <a:pt x="3379365" y="22461"/>
                    <a:pt x="3379365" y="30568"/>
                  </a:cubicBezTo>
                  <a:lnTo>
                    <a:pt x="3379365" y="2249508"/>
                  </a:lnTo>
                  <a:cubicBezTo>
                    <a:pt x="3379365" y="2257615"/>
                    <a:pt x="3376144" y="2265390"/>
                    <a:pt x="3370411" y="2271123"/>
                  </a:cubicBezTo>
                  <a:cubicBezTo>
                    <a:pt x="3364679" y="2276855"/>
                    <a:pt x="3356904" y="2280076"/>
                    <a:pt x="3348796" y="2280076"/>
                  </a:cubicBezTo>
                  <a:lnTo>
                    <a:pt x="30568" y="2280076"/>
                  </a:lnTo>
                  <a:cubicBezTo>
                    <a:pt x="22461" y="2280076"/>
                    <a:pt x="14686" y="2276855"/>
                    <a:pt x="8953" y="2271123"/>
                  </a:cubicBezTo>
                  <a:cubicBezTo>
                    <a:pt x="3221" y="2265390"/>
                    <a:pt x="0" y="2257615"/>
                    <a:pt x="0" y="2249508"/>
                  </a:cubicBezTo>
                  <a:lnTo>
                    <a:pt x="0" y="30568"/>
                  </a:lnTo>
                  <a:cubicBezTo>
                    <a:pt x="0" y="22461"/>
                    <a:pt x="3221" y="14686"/>
                    <a:pt x="8953" y="8953"/>
                  </a:cubicBezTo>
                  <a:cubicBezTo>
                    <a:pt x="14686" y="3221"/>
                    <a:pt x="22461" y="0"/>
                    <a:pt x="30568" y="0"/>
                  </a:cubicBezTo>
                  <a:close/>
                </a:path>
              </a:pathLst>
            </a:custGeom>
            <a:solidFill>
              <a:srgbClr val="FFFECA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1" id="51"/>
            <p:cNvSpPr txBox="true"/>
            <p:nvPr/>
          </p:nvSpPr>
          <p:spPr>
            <a:xfrm>
              <a:off x="0" y="-19050"/>
              <a:ext cx="3379365" cy="2299126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11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2" id="52"/>
          <p:cNvSpPr/>
          <p:nvPr/>
        </p:nvSpPr>
        <p:spPr>
          <a:xfrm flipV="true">
            <a:off x="4031236" y="5418441"/>
            <a:ext cx="1782434" cy="151804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3" id="53"/>
          <p:cNvSpPr/>
          <p:nvPr/>
        </p:nvSpPr>
        <p:spPr>
          <a:xfrm>
            <a:off x="4031236" y="6936484"/>
            <a:ext cx="1782434" cy="1160127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4" id="54"/>
          <p:cNvSpPr/>
          <p:nvPr/>
        </p:nvSpPr>
        <p:spPr>
          <a:xfrm>
            <a:off x="4031236" y="6936484"/>
            <a:ext cx="1782434" cy="27362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5" id="55"/>
          <p:cNvSpPr/>
          <p:nvPr/>
        </p:nvSpPr>
        <p:spPr>
          <a:xfrm flipV="true">
            <a:off x="4031236" y="6312473"/>
            <a:ext cx="1782434" cy="62401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6" id="56"/>
          <p:cNvSpPr/>
          <p:nvPr/>
        </p:nvSpPr>
        <p:spPr>
          <a:xfrm>
            <a:off x="8142590" y="5418441"/>
            <a:ext cx="3473258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7" id="57"/>
          <p:cNvGrpSpPr/>
          <p:nvPr/>
        </p:nvGrpSpPr>
        <p:grpSpPr>
          <a:xfrm rot="0">
            <a:off x="5813670" y="5100337"/>
            <a:ext cx="2328920" cy="636209"/>
            <a:chOff x="0" y="0"/>
            <a:chExt cx="920745" cy="251527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codegenie.complete</a:t>
              </a: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11387663" y="5976277"/>
            <a:ext cx="3092661" cy="672393"/>
            <a:chOff x="0" y="0"/>
            <a:chExt cx="1222693" cy="265832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1222693" cy="265832"/>
            </a:xfrm>
            <a:custGeom>
              <a:avLst/>
              <a:gdLst/>
              <a:ahLst/>
              <a:cxnLst/>
              <a:rect r="r" b="b" t="t" l="l"/>
              <a:pathLst>
                <a:path h="265832" w="1222693">
                  <a:moveTo>
                    <a:pt x="35046" y="0"/>
                  </a:moveTo>
                  <a:lnTo>
                    <a:pt x="1187646" y="0"/>
                  </a:lnTo>
                  <a:cubicBezTo>
                    <a:pt x="1207002" y="0"/>
                    <a:pt x="1222693" y="15691"/>
                    <a:pt x="1222693" y="35046"/>
                  </a:cubicBezTo>
                  <a:lnTo>
                    <a:pt x="1222693" y="230786"/>
                  </a:lnTo>
                  <a:cubicBezTo>
                    <a:pt x="1222693" y="250142"/>
                    <a:pt x="1207002" y="265832"/>
                    <a:pt x="1187646" y="265832"/>
                  </a:cubicBezTo>
                  <a:lnTo>
                    <a:pt x="35046" y="265832"/>
                  </a:lnTo>
                  <a:cubicBezTo>
                    <a:pt x="15691" y="265832"/>
                    <a:pt x="0" y="250142"/>
                    <a:pt x="0" y="230786"/>
                  </a:cubicBezTo>
                  <a:lnTo>
                    <a:pt x="0" y="35046"/>
                  </a:lnTo>
                  <a:cubicBezTo>
                    <a:pt x="0" y="15691"/>
                    <a:pt x="15691" y="0"/>
                    <a:pt x="350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-28575"/>
              <a:ext cx="1222693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/api/auto-complete</a:t>
              </a:r>
            </a:p>
          </p:txBody>
        </p:sp>
      </p:grpSp>
      <p:sp>
        <p:nvSpPr>
          <p:cNvPr name="AutoShape 63" id="63"/>
          <p:cNvSpPr/>
          <p:nvPr/>
        </p:nvSpPr>
        <p:spPr>
          <a:xfrm>
            <a:off x="9517597" y="6312473"/>
            <a:ext cx="1870066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64" id="64"/>
          <p:cNvGrpSpPr/>
          <p:nvPr/>
        </p:nvGrpSpPr>
        <p:grpSpPr>
          <a:xfrm rot="0">
            <a:off x="5813670" y="5976277"/>
            <a:ext cx="3703927" cy="672393"/>
            <a:chOff x="0" y="0"/>
            <a:chExt cx="1464359" cy="265832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464358" cy="265832"/>
            </a:xfrm>
            <a:custGeom>
              <a:avLst/>
              <a:gdLst/>
              <a:ahLst/>
              <a:cxnLst/>
              <a:rect r="r" b="b" t="t" l="l"/>
              <a:pathLst>
                <a:path h="265832" w="1464358">
                  <a:moveTo>
                    <a:pt x="29263" y="0"/>
                  </a:moveTo>
                  <a:lnTo>
                    <a:pt x="1435096" y="0"/>
                  </a:lnTo>
                  <a:cubicBezTo>
                    <a:pt x="1451257" y="0"/>
                    <a:pt x="1464358" y="13101"/>
                    <a:pt x="1464358" y="29263"/>
                  </a:cubicBezTo>
                  <a:lnTo>
                    <a:pt x="1464358" y="236570"/>
                  </a:lnTo>
                  <a:cubicBezTo>
                    <a:pt x="1464358" y="252731"/>
                    <a:pt x="1451257" y="265832"/>
                    <a:pt x="1435096" y="265832"/>
                  </a:cubicBezTo>
                  <a:lnTo>
                    <a:pt x="29263" y="265832"/>
                  </a:lnTo>
                  <a:cubicBezTo>
                    <a:pt x="13101" y="265832"/>
                    <a:pt x="0" y="252731"/>
                    <a:pt x="0" y="236570"/>
                  </a:cubicBezTo>
                  <a:lnTo>
                    <a:pt x="0" y="29263"/>
                  </a:lnTo>
                  <a:cubicBezTo>
                    <a:pt x="0" y="13101"/>
                    <a:pt x="13101" y="0"/>
                    <a:pt x="29263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28575"/>
              <a:ext cx="1464359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codegenie.acceptGhostSuggestion</a:t>
              </a: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11259699" y="6934209"/>
            <a:ext cx="3348589" cy="562912"/>
            <a:chOff x="0" y="0"/>
            <a:chExt cx="1323875" cy="222549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323875" cy="222549"/>
            </a:xfrm>
            <a:custGeom>
              <a:avLst/>
              <a:gdLst/>
              <a:ahLst/>
              <a:cxnLst/>
              <a:rect r="r" b="b" t="t" l="l"/>
              <a:pathLst>
                <a:path h="222549" w="1323875">
                  <a:moveTo>
                    <a:pt x="32368" y="0"/>
                  </a:moveTo>
                  <a:lnTo>
                    <a:pt x="1291507" y="0"/>
                  </a:lnTo>
                  <a:cubicBezTo>
                    <a:pt x="1300091" y="0"/>
                    <a:pt x="1308324" y="3410"/>
                    <a:pt x="1314394" y="9480"/>
                  </a:cubicBezTo>
                  <a:cubicBezTo>
                    <a:pt x="1320464" y="15551"/>
                    <a:pt x="1323875" y="23783"/>
                    <a:pt x="1323875" y="32368"/>
                  </a:cubicBezTo>
                  <a:lnTo>
                    <a:pt x="1323875" y="190181"/>
                  </a:lnTo>
                  <a:cubicBezTo>
                    <a:pt x="1323875" y="208057"/>
                    <a:pt x="1309383" y="222549"/>
                    <a:pt x="1291507" y="222549"/>
                  </a:cubicBezTo>
                  <a:lnTo>
                    <a:pt x="32368" y="222549"/>
                  </a:lnTo>
                  <a:cubicBezTo>
                    <a:pt x="14492" y="222549"/>
                    <a:pt x="0" y="208057"/>
                    <a:pt x="0" y="190181"/>
                  </a:cubicBezTo>
                  <a:lnTo>
                    <a:pt x="0" y="32368"/>
                  </a:lnTo>
                  <a:cubicBezTo>
                    <a:pt x="0" y="14492"/>
                    <a:pt x="14492" y="0"/>
                    <a:pt x="32368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28575"/>
              <a:ext cx="1323875" cy="25112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/api/fill_in_the_middle</a:t>
              </a:r>
            </a:p>
          </p:txBody>
        </p:sp>
      </p:grpSp>
      <p:sp>
        <p:nvSpPr>
          <p:cNvPr name="AutoShape 70" id="70"/>
          <p:cNvSpPr/>
          <p:nvPr/>
        </p:nvSpPr>
        <p:spPr>
          <a:xfrm>
            <a:off x="9162259" y="7210110"/>
            <a:ext cx="2097440" cy="555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71" id="71"/>
          <p:cNvGrpSpPr/>
          <p:nvPr/>
        </p:nvGrpSpPr>
        <p:grpSpPr>
          <a:xfrm rot="0">
            <a:off x="5813670" y="6928654"/>
            <a:ext cx="3348589" cy="562912"/>
            <a:chOff x="0" y="0"/>
            <a:chExt cx="1323875" cy="222549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0" y="0"/>
              <a:ext cx="1323875" cy="222549"/>
            </a:xfrm>
            <a:custGeom>
              <a:avLst/>
              <a:gdLst/>
              <a:ahLst/>
              <a:cxnLst/>
              <a:rect r="r" b="b" t="t" l="l"/>
              <a:pathLst>
                <a:path h="222549" w="1323875">
                  <a:moveTo>
                    <a:pt x="32368" y="0"/>
                  </a:moveTo>
                  <a:lnTo>
                    <a:pt x="1291507" y="0"/>
                  </a:lnTo>
                  <a:cubicBezTo>
                    <a:pt x="1300091" y="0"/>
                    <a:pt x="1308324" y="3410"/>
                    <a:pt x="1314394" y="9480"/>
                  </a:cubicBezTo>
                  <a:cubicBezTo>
                    <a:pt x="1320464" y="15551"/>
                    <a:pt x="1323875" y="23783"/>
                    <a:pt x="1323875" y="32368"/>
                  </a:cubicBezTo>
                  <a:lnTo>
                    <a:pt x="1323875" y="190181"/>
                  </a:lnTo>
                  <a:cubicBezTo>
                    <a:pt x="1323875" y="208057"/>
                    <a:pt x="1309383" y="222549"/>
                    <a:pt x="1291507" y="222549"/>
                  </a:cubicBezTo>
                  <a:lnTo>
                    <a:pt x="32368" y="222549"/>
                  </a:lnTo>
                  <a:cubicBezTo>
                    <a:pt x="14492" y="222549"/>
                    <a:pt x="0" y="208057"/>
                    <a:pt x="0" y="190181"/>
                  </a:cubicBezTo>
                  <a:lnTo>
                    <a:pt x="0" y="32368"/>
                  </a:lnTo>
                  <a:cubicBezTo>
                    <a:pt x="0" y="14492"/>
                    <a:pt x="14492" y="0"/>
                    <a:pt x="32368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73" id="73"/>
            <p:cNvSpPr txBox="true"/>
            <p:nvPr/>
          </p:nvSpPr>
          <p:spPr>
            <a:xfrm>
              <a:off x="0" y="-28575"/>
              <a:ext cx="1323875" cy="25112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codegenie.fillInTheMiddle</a:t>
              </a:r>
            </a:p>
          </p:txBody>
        </p:sp>
      </p:grpSp>
      <p:grpSp>
        <p:nvGrpSpPr>
          <p:cNvPr name="Group 74" id="74"/>
          <p:cNvGrpSpPr/>
          <p:nvPr/>
        </p:nvGrpSpPr>
        <p:grpSpPr>
          <a:xfrm rot="0">
            <a:off x="15985223" y="5167553"/>
            <a:ext cx="1809495" cy="2289841"/>
            <a:chOff x="0" y="0"/>
            <a:chExt cx="2579201" cy="3263873"/>
          </a:xfrm>
        </p:grpSpPr>
        <p:sp>
          <p:nvSpPr>
            <p:cNvPr name="Freeform 75" id="75"/>
            <p:cNvSpPr/>
            <p:nvPr/>
          </p:nvSpPr>
          <p:spPr>
            <a:xfrm flipH="false" flipV="false" rot="0">
              <a:off x="0" y="0"/>
              <a:ext cx="2579201" cy="3263872"/>
            </a:xfrm>
            <a:custGeom>
              <a:avLst/>
              <a:gdLst/>
              <a:ahLst/>
              <a:cxnLst/>
              <a:rect r="r" b="b" t="t" l="l"/>
              <a:pathLst>
                <a:path h="3263872" w="2579201">
                  <a:moveTo>
                    <a:pt x="12835" y="0"/>
                  </a:moveTo>
                  <a:lnTo>
                    <a:pt x="2566366" y="0"/>
                  </a:lnTo>
                  <a:cubicBezTo>
                    <a:pt x="2573455" y="0"/>
                    <a:pt x="2579201" y="5747"/>
                    <a:pt x="2579201" y="12835"/>
                  </a:cubicBezTo>
                  <a:lnTo>
                    <a:pt x="2579201" y="3251037"/>
                  </a:lnTo>
                  <a:cubicBezTo>
                    <a:pt x="2579201" y="3258126"/>
                    <a:pt x="2573455" y="3263872"/>
                    <a:pt x="2566366" y="3263872"/>
                  </a:cubicBezTo>
                  <a:lnTo>
                    <a:pt x="12835" y="3263872"/>
                  </a:lnTo>
                  <a:cubicBezTo>
                    <a:pt x="5747" y="3263872"/>
                    <a:pt x="0" y="3258126"/>
                    <a:pt x="0" y="3251037"/>
                  </a:cubicBezTo>
                  <a:lnTo>
                    <a:pt x="0" y="12835"/>
                  </a:lnTo>
                  <a:cubicBezTo>
                    <a:pt x="0" y="5747"/>
                    <a:pt x="5747" y="0"/>
                    <a:pt x="12835" y="0"/>
                  </a:cubicBezTo>
                  <a:close/>
                </a:path>
              </a:pathLst>
            </a:custGeom>
            <a:solidFill>
              <a:srgbClr val="1025A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6" id="76"/>
            <p:cNvSpPr txBox="true"/>
            <p:nvPr/>
          </p:nvSpPr>
          <p:spPr>
            <a:xfrm>
              <a:off x="0" y="-28575"/>
              <a:ext cx="2579201" cy="3292448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2585"/>
                </a:lnSpc>
                <a:spcBef>
                  <a:spcPct val="0"/>
                </a:spcBef>
              </a:pPr>
              <a:r>
                <a:rPr lang="en-US" sz="184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DeepSeek Coder</a:t>
              </a:r>
            </a:p>
          </p:txBody>
        </p:sp>
      </p:grpSp>
      <p:grpSp>
        <p:nvGrpSpPr>
          <p:cNvPr name="Group 77" id="77"/>
          <p:cNvGrpSpPr/>
          <p:nvPr/>
        </p:nvGrpSpPr>
        <p:grpSpPr>
          <a:xfrm rot="0">
            <a:off x="11387663" y="7731722"/>
            <a:ext cx="3092661" cy="672393"/>
            <a:chOff x="0" y="0"/>
            <a:chExt cx="1222693" cy="265832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0" y="0"/>
              <a:ext cx="1222693" cy="265832"/>
            </a:xfrm>
            <a:custGeom>
              <a:avLst/>
              <a:gdLst/>
              <a:ahLst/>
              <a:cxnLst/>
              <a:rect r="r" b="b" t="t" l="l"/>
              <a:pathLst>
                <a:path h="265832" w="1222693">
                  <a:moveTo>
                    <a:pt x="35046" y="0"/>
                  </a:moveTo>
                  <a:lnTo>
                    <a:pt x="1187646" y="0"/>
                  </a:lnTo>
                  <a:cubicBezTo>
                    <a:pt x="1207002" y="0"/>
                    <a:pt x="1222693" y="15691"/>
                    <a:pt x="1222693" y="35046"/>
                  </a:cubicBezTo>
                  <a:lnTo>
                    <a:pt x="1222693" y="230786"/>
                  </a:lnTo>
                  <a:cubicBezTo>
                    <a:pt x="1222693" y="250142"/>
                    <a:pt x="1207002" y="265832"/>
                    <a:pt x="1187646" y="265832"/>
                  </a:cubicBezTo>
                  <a:lnTo>
                    <a:pt x="35046" y="265832"/>
                  </a:lnTo>
                  <a:cubicBezTo>
                    <a:pt x="15691" y="265832"/>
                    <a:pt x="0" y="250142"/>
                    <a:pt x="0" y="230786"/>
                  </a:cubicBezTo>
                  <a:lnTo>
                    <a:pt x="0" y="35046"/>
                  </a:lnTo>
                  <a:cubicBezTo>
                    <a:pt x="0" y="15691"/>
                    <a:pt x="15691" y="0"/>
                    <a:pt x="350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79" id="79"/>
            <p:cNvSpPr txBox="true"/>
            <p:nvPr/>
          </p:nvSpPr>
          <p:spPr>
            <a:xfrm>
              <a:off x="0" y="-28575"/>
              <a:ext cx="1222693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/api/auto-complete</a:t>
              </a:r>
            </a:p>
          </p:txBody>
        </p:sp>
      </p:grpSp>
      <p:sp>
        <p:nvSpPr>
          <p:cNvPr name="AutoShape 80" id="80"/>
          <p:cNvSpPr/>
          <p:nvPr/>
        </p:nvSpPr>
        <p:spPr>
          <a:xfrm flipV="true">
            <a:off x="8497541" y="8067918"/>
            <a:ext cx="2890122" cy="2869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81" id="81"/>
          <p:cNvGrpSpPr/>
          <p:nvPr/>
        </p:nvGrpSpPr>
        <p:grpSpPr>
          <a:xfrm rot="0">
            <a:off x="5813670" y="7840046"/>
            <a:ext cx="2683871" cy="513130"/>
            <a:chOff x="0" y="0"/>
            <a:chExt cx="1061076" cy="202867"/>
          </a:xfrm>
        </p:grpSpPr>
        <p:sp>
          <p:nvSpPr>
            <p:cNvPr name="Freeform 82" id="82"/>
            <p:cNvSpPr/>
            <p:nvPr/>
          </p:nvSpPr>
          <p:spPr>
            <a:xfrm flipH="false" flipV="false" rot="0">
              <a:off x="0" y="0"/>
              <a:ext cx="1061076" cy="202867"/>
            </a:xfrm>
            <a:custGeom>
              <a:avLst/>
              <a:gdLst/>
              <a:ahLst/>
              <a:cxnLst/>
              <a:rect r="r" b="b" t="t" l="l"/>
              <a:pathLst>
                <a:path h="202867" w="1061076">
                  <a:moveTo>
                    <a:pt x="40385" y="0"/>
                  </a:moveTo>
                  <a:lnTo>
                    <a:pt x="1020692" y="0"/>
                  </a:lnTo>
                  <a:cubicBezTo>
                    <a:pt x="1031403" y="0"/>
                    <a:pt x="1041674" y="4255"/>
                    <a:pt x="1049248" y="11828"/>
                  </a:cubicBezTo>
                  <a:cubicBezTo>
                    <a:pt x="1056822" y="19402"/>
                    <a:pt x="1061076" y="29674"/>
                    <a:pt x="1061076" y="40385"/>
                  </a:cubicBezTo>
                  <a:lnTo>
                    <a:pt x="1061076" y="162483"/>
                  </a:lnTo>
                  <a:cubicBezTo>
                    <a:pt x="1061076" y="184787"/>
                    <a:pt x="1042996" y="202867"/>
                    <a:pt x="1020692" y="202867"/>
                  </a:cubicBezTo>
                  <a:lnTo>
                    <a:pt x="40385" y="202867"/>
                  </a:lnTo>
                  <a:cubicBezTo>
                    <a:pt x="18081" y="202867"/>
                    <a:pt x="0" y="184787"/>
                    <a:pt x="0" y="162483"/>
                  </a:cubicBezTo>
                  <a:lnTo>
                    <a:pt x="0" y="40385"/>
                  </a:lnTo>
                  <a:cubicBezTo>
                    <a:pt x="0" y="18081"/>
                    <a:pt x="18081" y="0"/>
                    <a:pt x="40385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83" id="83"/>
            <p:cNvSpPr txBox="true"/>
            <p:nvPr/>
          </p:nvSpPr>
          <p:spPr>
            <a:xfrm>
              <a:off x="0" y="-38100"/>
              <a:ext cx="1061076" cy="24096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codegenie.optimize</a:t>
              </a:r>
            </a:p>
          </p:txBody>
        </p:sp>
      </p:grpSp>
      <p:grpSp>
        <p:nvGrpSpPr>
          <p:cNvPr name="Group 84" id="84"/>
          <p:cNvGrpSpPr/>
          <p:nvPr/>
        </p:nvGrpSpPr>
        <p:grpSpPr>
          <a:xfrm rot="0">
            <a:off x="11387663" y="8559083"/>
            <a:ext cx="2218953" cy="672393"/>
            <a:chOff x="0" y="0"/>
            <a:chExt cx="877269" cy="265832"/>
          </a:xfrm>
        </p:grpSpPr>
        <p:sp>
          <p:nvSpPr>
            <p:cNvPr name="Freeform 85" id="85"/>
            <p:cNvSpPr/>
            <p:nvPr/>
          </p:nvSpPr>
          <p:spPr>
            <a:xfrm flipH="false" flipV="false" rot="0">
              <a:off x="0" y="0"/>
              <a:ext cx="877269" cy="265832"/>
            </a:xfrm>
            <a:custGeom>
              <a:avLst/>
              <a:gdLst/>
              <a:ahLst/>
              <a:cxnLst/>
              <a:rect r="r" b="b" t="t" l="l"/>
              <a:pathLst>
                <a:path h="265832" w="877269">
                  <a:moveTo>
                    <a:pt x="48846" y="0"/>
                  </a:moveTo>
                  <a:lnTo>
                    <a:pt x="828423" y="0"/>
                  </a:lnTo>
                  <a:cubicBezTo>
                    <a:pt x="855400" y="0"/>
                    <a:pt x="877269" y="21869"/>
                    <a:pt x="877269" y="48846"/>
                  </a:cubicBezTo>
                  <a:lnTo>
                    <a:pt x="877269" y="216986"/>
                  </a:lnTo>
                  <a:cubicBezTo>
                    <a:pt x="877269" y="243963"/>
                    <a:pt x="855400" y="265832"/>
                    <a:pt x="828423" y="265832"/>
                  </a:cubicBezTo>
                  <a:lnTo>
                    <a:pt x="48846" y="265832"/>
                  </a:lnTo>
                  <a:cubicBezTo>
                    <a:pt x="21869" y="265832"/>
                    <a:pt x="0" y="243963"/>
                    <a:pt x="0" y="216986"/>
                  </a:cubicBezTo>
                  <a:lnTo>
                    <a:pt x="0" y="48846"/>
                  </a:lnTo>
                  <a:cubicBezTo>
                    <a:pt x="0" y="21869"/>
                    <a:pt x="21869" y="0"/>
                    <a:pt x="488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86" id="86"/>
            <p:cNvSpPr txBox="true"/>
            <p:nvPr/>
          </p:nvSpPr>
          <p:spPr>
            <a:xfrm>
              <a:off x="0" y="-28575"/>
              <a:ext cx="877269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/api/debug</a:t>
              </a:r>
            </a:p>
          </p:txBody>
        </p:sp>
      </p:grpSp>
      <p:sp>
        <p:nvSpPr>
          <p:cNvPr name="AutoShape 87" id="87"/>
          <p:cNvSpPr/>
          <p:nvPr/>
        </p:nvSpPr>
        <p:spPr>
          <a:xfrm>
            <a:off x="8497541" y="8895280"/>
            <a:ext cx="2890122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8" id="88"/>
          <p:cNvSpPr/>
          <p:nvPr/>
        </p:nvSpPr>
        <p:spPr>
          <a:xfrm>
            <a:off x="13944768" y="5418441"/>
            <a:ext cx="2040455" cy="62505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9" id="89"/>
          <p:cNvSpPr/>
          <p:nvPr/>
        </p:nvSpPr>
        <p:spPr>
          <a:xfrm>
            <a:off x="14480324" y="6312473"/>
            <a:ext cx="1504899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0" id="90"/>
          <p:cNvSpPr/>
          <p:nvPr/>
        </p:nvSpPr>
        <p:spPr>
          <a:xfrm flipV="true">
            <a:off x="14608288" y="6572709"/>
            <a:ext cx="1376935" cy="64295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1" id="91"/>
          <p:cNvSpPr/>
          <p:nvPr/>
        </p:nvSpPr>
        <p:spPr>
          <a:xfrm flipV="true">
            <a:off x="14480324" y="6803601"/>
            <a:ext cx="1504899" cy="1264317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2" id="92"/>
          <p:cNvSpPr/>
          <p:nvPr/>
        </p:nvSpPr>
        <p:spPr>
          <a:xfrm flipV="true">
            <a:off x="13606616" y="7029729"/>
            <a:ext cx="2378607" cy="1865551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3" id="93"/>
          <p:cNvSpPr/>
          <p:nvPr/>
        </p:nvSpPr>
        <p:spPr>
          <a:xfrm>
            <a:off x="13944768" y="4503038"/>
            <a:ext cx="2040455" cy="1265877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94" id="94"/>
          <p:cNvSpPr/>
          <p:nvPr/>
        </p:nvSpPr>
        <p:spPr>
          <a:xfrm flipH="false" flipV="false" rot="0">
            <a:off x="1225715" y="2601605"/>
            <a:ext cx="3084736" cy="1800715"/>
          </a:xfrm>
          <a:custGeom>
            <a:avLst/>
            <a:gdLst/>
            <a:ahLst/>
            <a:cxnLst/>
            <a:rect r="r" b="b" t="t" l="l"/>
            <a:pathLst>
              <a:path h="1800715" w="3084736">
                <a:moveTo>
                  <a:pt x="0" y="0"/>
                </a:moveTo>
                <a:lnTo>
                  <a:pt x="3084737" y="0"/>
                </a:lnTo>
                <a:lnTo>
                  <a:pt x="3084737" y="1800715"/>
                </a:lnTo>
                <a:lnTo>
                  <a:pt x="0" y="18007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AutoShape 95" id="95"/>
          <p:cNvSpPr/>
          <p:nvPr/>
        </p:nvSpPr>
        <p:spPr>
          <a:xfrm flipH="true" flipV="true">
            <a:off x="4310452" y="3501963"/>
            <a:ext cx="1503218" cy="809677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96" id="96"/>
          <p:cNvSpPr/>
          <p:nvPr/>
        </p:nvSpPr>
        <p:spPr>
          <a:xfrm flipH="false" flipV="false" rot="0">
            <a:off x="8546499" y="9003275"/>
            <a:ext cx="2410955" cy="1416436"/>
          </a:xfrm>
          <a:custGeom>
            <a:avLst/>
            <a:gdLst/>
            <a:ahLst/>
            <a:cxnLst/>
            <a:rect r="r" b="b" t="t" l="l"/>
            <a:pathLst>
              <a:path h="1416436" w="2410955">
                <a:moveTo>
                  <a:pt x="0" y="0"/>
                </a:moveTo>
                <a:lnTo>
                  <a:pt x="2410956" y="0"/>
                </a:lnTo>
                <a:lnTo>
                  <a:pt x="2410956" y="1416437"/>
                </a:lnTo>
                <a:lnTo>
                  <a:pt x="0" y="141643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AutoShape 97" id="97"/>
          <p:cNvSpPr/>
          <p:nvPr/>
        </p:nvSpPr>
        <p:spPr>
          <a:xfrm>
            <a:off x="5807407" y="9058363"/>
            <a:ext cx="2528622" cy="946199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8" id="98"/>
          <p:cNvSpPr/>
          <p:nvPr/>
        </p:nvSpPr>
        <p:spPr>
          <a:xfrm flipH="true" flipV="true">
            <a:off x="3395317" y="5340113"/>
            <a:ext cx="1865763" cy="1373841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99" id="99"/>
          <p:cNvGrpSpPr/>
          <p:nvPr/>
        </p:nvGrpSpPr>
        <p:grpSpPr>
          <a:xfrm rot="0">
            <a:off x="2307512" y="6310631"/>
            <a:ext cx="1723723" cy="1251705"/>
            <a:chOff x="0" y="0"/>
            <a:chExt cx="681479" cy="494865"/>
          </a:xfrm>
        </p:grpSpPr>
        <p:sp>
          <p:nvSpPr>
            <p:cNvPr name="Freeform 100" id="100"/>
            <p:cNvSpPr/>
            <p:nvPr/>
          </p:nvSpPr>
          <p:spPr>
            <a:xfrm flipH="false" flipV="false" rot="0">
              <a:off x="0" y="0"/>
              <a:ext cx="681479" cy="494865"/>
            </a:xfrm>
            <a:custGeom>
              <a:avLst/>
              <a:gdLst/>
              <a:ahLst/>
              <a:cxnLst/>
              <a:rect r="r" b="b" t="t" l="l"/>
              <a:pathLst>
                <a:path h="494865" w="681479">
                  <a:moveTo>
                    <a:pt x="62880" y="0"/>
                  </a:moveTo>
                  <a:lnTo>
                    <a:pt x="618600" y="0"/>
                  </a:lnTo>
                  <a:cubicBezTo>
                    <a:pt x="653327" y="0"/>
                    <a:pt x="681479" y="28152"/>
                    <a:pt x="681479" y="62880"/>
                  </a:cubicBezTo>
                  <a:lnTo>
                    <a:pt x="681479" y="431986"/>
                  </a:lnTo>
                  <a:cubicBezTo>
                    <a:pt x="681479" y="448662"/>
                    <a:pt x="674854" y="464656"/>
                    <a:pt x="663062" y="476448"/>
                  </a:cubicBezTo>
                  <a:cubicBezTo>
                    <a:pt x="651270" y="488240"/>
                    <a:pt x="635276" y="494865"/>
                    <a:pt x="618600" y="494865"/>
                  </a:cubicBezTo>
                  <a:lnTo>
                    <a:pt x="62880" y="494865"/>
                  </a:lnTo>
                  <a:cubicBezTo>
                    <a:pt x="28152" y="494865"/>
                    <a:pt x="0" y="466713"/>
                    <a:pt x="0" y="431986"/>
                  </a:cubicBezTo>
                  <a:lnTo>
                    <a:pt x="0" y="62880"/>
                  </a:lnTo>
                  <a:cubicBezTo>
                    <a:pt x="0" y="28152"/>
                    <a:pt x="28152" y="0"/>
                    <a:pt x="62880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101" id="101"/>
            <p:cNvSpPr txBox="true"/>
            <p:nvPr/>
          </p:nvSpPr>
          <p:spPr>
            <a:xfrm>
              <a:off x="0" y="-38100"/>
              <a:ext cx="681479" cy="53296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Enable CodeGenie Extension</a:t>
              </a:r>
            </a:p>
          </p:txBody>
        </p:sp>
      </p:grpSp>
      <p:sp>
        <p:nvSpPr>
          <p:cNvPr name="Freeform 102" id="102"/>
          <p:cNvSpPr/>
          <p:nvPr/>
        </p:nvSpPr>
        <p:spPr>
          <a:xfrm flipH="false" flipV="false" rot="0">
            <a:off x="635918" y="4552326"/>
            <a:ext cx="2759399" cy="1575575"/>
          </a:xfrm>
          <a:custGeom>
            <a:avLst/>
            <a:gdLst/>
            <a:ahLst/>
            <a:cxnLst/>
            <a:rect r="r" b="b" t="t" l="l"/>
            <a:pathLst>
              <a:path h="1575575" w="2759399">
                <a:moveTo>
                  <a:pt x="0" y="0"/>
                </a:moveTo>
                <a:lnTo>
                  <a:pt x="2759399" y="0"/>
                </a:lnTo>
                <a:lnTo>
                  <a:pt x="2759399" y="1575575"/>
                </a:lnTo>
                <a:lnTo>
                  <a:pt x="0" y="157557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-6314" b="-9078"/>
            </a:stretch>
          </a:blipFill>
        </p:spPr>
      </p:sp>
      <p:grpSp>
        <p:nvGrpSpPr>
          <p:cNvPr name="Group 103" id="103"/>
          <p:cNvGrpSpPr/>
          <p:nvPr/>
        </p:nvGrpSpPr>
        <p:grpSpPr>
          <a:xfrm rot="0">
            <a:off x="5512778" y="2105137"/>
            <a:ext cx="2773256" cy="296443"/>
            <a:chOff x="0" y="0"/>
            <a:chExt cx="3952918" cy="422541"/>
          </a:xfrm>
        </p:grpSpPr>
        <p:sp>
          <p:nvSpPr>
            <p:cNvPr name="Freeform 104" id="104"/>
            <p:cNvSpPr/>
            <p:nvPr/>
          </p:nvSpPr>
          <p:spPr>
            <a:xfrm flipH="false" flipV="false" rot="0">
              <a:off x="0" y="0"/>
              <a:ext cx="3952918" cy="422541"/>
            </a:xfrm>
            <a:custGeom>
              <a:avLst/>
              <a:gdLst/>
              <a:ahLst/>
              <a:cxnLst/>
              <a:rect r="r" b="b" t="t" l="l"/>
              <a:pathLst>
                <a:path h="422541" w="3952918">
                  <a:moveTo>
                    <a:pt x="8375" y="0"/>
                  </a:moveTo>
                  <a:lnTo>
                    <a:pt x="3944543" y="0"/>
                  </a:lnTo>
                  <a:cubicBezTo>
                    <a:pt x="3949168" y="0"/>
                    <a:pt x="3952918" y="3750"/>
                    <a:pt x="3952918" y="8375"/>
                  </a:cubicBezTo>
                  <a:lnTo>
                    <a:pt x="3952918" y="414167"/>
                  </a:lnTo>
                  <a:cubicBezTo>
                    <a:pt x="3952918" y="418792"/>
                    <a:pt x="3949168" y="422541"/>
                    <a:pt x="3944543" y="422541"/>
                  </a:cubicBezTo>
                  <a:lnTo>
                    <a:pt x="8375" y="422541"/>
                  </a:lnTo>
                  <a:cubicBezTo>
                    <a:pt x="3750" y="422541"/>
                    <a:pt x="0" y="418792"/>
                    <a:pt x="0" y="414167"/>
                  </a:cubicBezTo>
                  <a:lnTo>
                    <a:pt x="0" y="8375"/>
                  </a:lnTo>
                  <a:cubicBezTo>
                    <a:pt x="0" y="3750"/>
                    <a:pt x="3750" y="0"/>
                    <a:pt x="8375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5" id="105"/>
            <p:cNvSpPr txBox="true"/>
            <p:nvPr/>
          </p:nvSpPr>
          <p:spPr>
            <a:xfrm>
              <a:off x="0" y="-28575"/>
              <a:ext cx="3952918" cy="451116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1865"/>
                </a:lnSpc>
              </a:pPr>
              <a:r>
                <a:rPr lang="en-US" sz="1332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React.js + TypeScript + express js</a:t>
              </a:r>
            </a:p>
          </p:txBody>
        </p:sp>
      </p:grpSp>
      <p:grpSp>
        <p:nvGrpSpPr>
          <p:cNvPr name="Group 106" id="106"/>
          <p:cNvGrpSpPr/>
          <p:nvPr/>
        </p:nvGrpSpPr>
        <p:grpSpPr>
          <a:xfrm rot="0">
            <a:off x="13301990" y="2079811"/>
            <a:ext cx="1549357" cy="296443"/>
            <a:chOff x="0" y="0"/>
            <a:chExt cx="2208408" cy="422541"/>
          </a:xfrm>
        </p:grpSpPr>
        <p:sp>
          <p:nvSpPr>
            <p:cNvPr name="Freeform 107" id="107"/>
            <p:cNvSpPr/>
            <p:nvPr/>
          </p:nvSpPr>
          <p:spPr>
            <a:xfrm flipH="false" flipV="false" rot="0">
              <a:off x="0" y="0"/>
              <a:ext cx="2208408" cy="422541"/>
            </a:xfrm>
            <a:custGeom>
              <a:avLst/>
              <a:gdLst/>
              <a:ahLst/>
              <a:cxnLst/>
              <a:rect r="r" b="b" t="t" l="l"/>
              <a:pathLst>
                <a:path h="422541" w="2208408">
                  <a:moveTo>
                    <a:pt x="14991" y="0"/>
                  </a:moveTo>
                  <a:lnTo>
                    <a:pt x="2193418" y="0"/>
                  </a:lnTo>
                  <a:cubicBezTo>
                    <a:pt x="2197394" y="0"/>
                    <a:pt x="2201207" y="1579"/>
                    <a:pt x="2204018" y="4391"/>
                  </a:cubicBezTo>
                  <a:cubicBezTo>
                    <a:pt x="2206829" y="7202"/>
                    <a:pt x="2208408" y="11015"/>
                    <a:pt x="2208408" y="14991"/>
                  </a:cubicBezTo>
                  <a:lnTo>
                    <a:pt x="2208408" y="407551"/>
                  </a:lnTo>
                  <a:cubicBezTo>
                    <a:pt x="2208408" y="411527"/>
                    <a:pt x="2206829" y="415340"/>
                    <a:pt x="2204018" y="418151"/>
                  </a:cubicBezTo>
                  <a:cubicBezTo>
                    <a:pt x="2201207" y="420962"/>
                    <a:pt x="2197394" y="422541"/>
                    <a:pt x="2193418" y="422541"/>
                  </a:cubicBezTo>
                  <a:lnTo>
                    <a:pt x="14991" y="422541"/>
                  </a:lnTo>
                  <a:cubicBezTo>
                    <a:pt x="11015" y="422541"/>
                    <a:pt x="7202" y="420962"/>
                    <a:pt x="4391" y="418151"/>
                  </a:cubicBezTo>
                  <a:cubicBezTo>
                    <a:pt x="1579" y="415340"/>
                    <a:pt x="0" y="411527"/>
                    <a:pt x="0" y="407551"/>
                  </a:cubicBezTo>
                  <a:lnTo>
                    <a:pt x="0" y="14991"/>
                  </a:lnTo>
                  <a:cubicBezTo>
                    <a:pt x="0" y="11015"/>
                    <a:pt x="1579" y="7202"/>
                    <a:pt x="4391" y="4391"/>
                  </a:cubicBezTo>
                  <a:cubicBezTo>
                    <a:pt x="7202" y="1579"/>
                    <a:pt x="11015" y="0"/>
                    <a:pt x="14991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8" id="108"/>
            <p:cNvSpPr txBox="true"/>
            <p:nvPr/>
          </p:nvSpPr>
          <p:spPr>
            <a:xfrm>
              <a:off x="0" y="-28575"/>
              <a:ext cx="2208408" cy="451116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1865"/>
                </a:lnSpc>
              </a:pPr>
              <a:r>
                <a:rPr lang="en-US" sz="1332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Fast API</a:t>
              </a:r>
            </a:p>
          </p:txBody>
        </p:sp>
      </p:grpSp>
      <p:grpSp>
        <p:nvGrpSpPr>
          <p:cNvPr name="Group 109" id="109"/>
          <p:cNvGrpSpPr/>
          <p:nvPr/>
        </p:nvGrpSpPr>
        <p:grpSpPr>
          <a:xfrm rot="0">
            <a:off x="12604400" y="1317653"/>
            <a:ext cx="2805588" cy="563666"/>
            <a:chOff x="0" y="0"/>
            <a:chExt cx="1871771" cy="376054"/>
          </a:xfrm>
        </p:grpSpPr>
        <p:sp>
          <p:nvSpPr>
            <p:cNvPr name="Freeform 110" id="110"/>
            <p:cNvSpPr/>
            <p:nvPr/>
          </p:nvSpPr>
          <p:spPr>
            <a:xfrm flipH="false" flipV="false" rot="0">
              <a:off x="0" y="0"/>
              <a:ext cx="1871771" cy="376054"/>
            </a:xfrm>
            <a:custGeom>
              <a:avLst/>
              <a:gdLst/>
              <a:ahLst/>
              <a:cxnLst/>
              <a:rect r="r" b="b" t="t" l="l"/>
              <a:pathLst>
                <a:path h="376054" w="1871771">
                  <a:moveTo>
                    <a:pt x="55189" y="0"/>
                  </a:moveTo>
                  <a:lnTo>
                    <a:pt x="1816582" y="0"/>
                  </a:lnTo>
                  <a:cubicBezTo>
                    <a:pt x="1847062" y="0"/>
                    <a:pt x="1871771" y="24709"/>
                    <a:pt x="1871771" y="55189"/>
                  </a:cubicBezTo>
                  <a:lnTo>
                    <a:pt x="1871771" y="320865"/>
                  </a:lnTo>
                  <a:cubicBezTo>
                    <a:pt x="1871771" y="335502"/>
                    <a:pt x="1865956" y="349539"/>
                    <a:pt x="1855606" y="359889"/>
                  </a:cubicBezTo>
                  <a:cubicBezTo>
                    <a:pt x="1845256" y="370239"/>
                    <a:pt x="1831219" y="376054"/>
                    <a:pt x="1816582" y="376054"/>
                  </a:cubicBezTo>
                  <a:lnTo>
                    <a:pt x="55189" y="376054"/>
                  </a:lnTo>
                  <a:cubicBezTo>
                    <a:pt x="40552" y="376054"/>
                    <a:pt x="26515" y="370239"/>
                    <a:pt x="16165" y="359889"/>
                  </a:cubicBezTo>
                  <a:cubicBezTo>
                    <a:pt x="5815" y="349539"/>
                    <a:pt x="0" y="335502"/>
                    <a:pt x="0" y="320865"/>
                  </a:cubicBezTo>
                  <a:lnTo>
                    <a:pt x="0" y="55189"/>
                  </a:lnTo>
                  <a:cubicBezTo>
                    <a:pt x="0" y="40552"/>
                    <a:pt x="5815" y="26515"/>
                    <a:pt x="16165" y="16165"/>
                  </a:cubicBezTo>
                  <a:cubicBezTo>
                    <a:pt x="26515" y="5815"/>
                    <a:pt x="40552" y="0"/>
                    <a:pt x="55189" y="0"/>
                  </a:cubicBezTo>
                  <a:close/>
                </a:path>
              </a:pathLst>
            </a:custGeom>
            <a:solidFill>
              <a:srgbClr val="F86ABC"/>
            </a:solidFill>
          </p:spPr>
        </p:sp>
        <p:sp>
          <p:nvSpPr>
            <p:cNvPr name="TextBox 111" id="111"/>
            <p:cNvSpPr txBox="true"/>
            <p:nvPr/>
          </p:nvSpPr>
          <p:spPr>
            <a:xfrm>
              <a:off x="0" y="-38100"/>
              <a:ext cx="1871771" cy="41415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797"/>
                </a:lnSpc>
              </a:pPr>
              <a:r>
                <a:rPr lang="en-US" sz="199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Backend</a:t>
              </a:r>
            </a:p>
          </p:txBody>
        </p:sp>
      </p:grpSp>
      <p:grpSp>
        <p:nvGrpSpPr>
          <p:cNvPr name="Group 112" id="112"/>
          <p:cNvGrpSpPr/>
          <p:nvPr/>
        </p:nvGrpSpPr>
        <p:grpSpPr>
          <a:xfrm rot="0">
            <a:off x="5496611" y="1317653"/>
            <a:ext cx="2805588" cy="563666"/>
            <a:chOff x="0" y="0"/>
            <a:chExt cx="1871771" cy="376054"/>
          </a:xfrm>
        </p:grpSpPr>
        <p:sp>
          <p:nvSpPr>
            <p:cNvPr name="Freeform 113" id="113"/>
            <p:cNvSpPr/>
            <p:nvPr/>
          </p:nvSpPr>
          <p:spPr>
            <a:xfrm flipH="false" flipV="false" rot="0">
              <a:off x="0" y="0"/>
              <a:ext cx="1871771" cy="376054"/>
            </a:xfrm>
            <a:custGeom>
              <a:avLst/>
              <a:gdLst/>
              <a:ahLst/>
              <a:cxnLst/>
              <a:rect r="r" b="b" t="t" l="l"/>
              <a:pathLst>
                <a:path h="376054" w="1871771">
                  <a:moveTo>
                    <a:pt x="55189" y="0"/>
                  </a:moveTo>
                  <a:lnTo>
                    <a:pt x="1816582" y="0"/>
                  </a:lnTo>
                  <a:cubicBezTo>
                    <a:pt x="1847062" y="0"/>
                    <a:pt x="1871771" y="24709"/>
                    <a:pt x="1871771" y="55189"/>
                  </a:cubicBezTo>
                  <a:lnTo>
                    <a:pt x="1871771" y="320865"/>
                  </a:lnTo>
                  <a:cubicBezTo>
                    <a:pt x="1871771" y="335502"/>
                    <a:pt x="1865956" y="349539"/>
                    <a:pt x="1855606" y="359889"/>
                  </a:cubicBezTo>
                  <a:cubicBezTo>
                    <a:pt x="1845256" y="370239"/>
                    <a:pt x="1831219" y="376054"/>
                    <a:pt x="1816582" y="376054"/>
                  </a:cubicBezTo>
                  <a:lnTo>
                    <a:pt x="55189" y="376054"/>
                  </a:lnTo>
                  <a:cubicBezTo>
                    <a:pt x="40552" y="376054"/>
                    <a:pt x="26515" y="370239"/>
                    <a:pt x="16165" y="359889"/>
                  </a:cubicBezTo>
                  <a:cubicBezTo>
                    <a:pt x="5815" y="349539"/>
                    <a:pt x="0" y="335502"/>
                    <a:pt x="0" y="320865"/>
                  </a:cubicBezTo>
                  <a:lnTo>
                    <a:pt x="0" y="55189"/>
                  </a:lnTo>
                  <a:cubicBezTo>
                    <a:pt x="0" y="40552"/>
                    <a:pt x="5815" y="26515"/>
                    <a:pt x="16165" y="16165"/>
                  </a:cubicBezTo>
                  <a:cubicBezTo>
                    <a:pt x="26515" y="5815"/>
                    <a:pt x="40552" y="0"/>
                    <a:pt x="55189" y="0"/>
                  </a:cubicBezTo>
                  <a:close/>
                </a:path>
              </a:pathLst>
            </a:custGeom>
            <a:solidFill>
              <a:srgbClr val="F86ABC"/>
            </a:solidFill>
          </p:spPr>
        </p:sp>
        <p:sp>
          <p:nvSpPr>
            <p:cNvPr name="TextBox 114" id="114"/>
            <p:cNvSpPr txBox="true"/>
            <p:nvPr/>
          </p:nvSpPr>
          <p:spPr>
            <a:xfrm>
              <a:off x="0" y="-38100"/>
              <a:ext cx="1871771" cy="41415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797"/>
                </a:lnSpc>
              </a:pPr>
              <a:r>
                <a:rPr lang="en-US" sz="199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Frontend</a:t>
              </a:r>
            </a:p>
          </p:txBody>
        </p:sp>
      </p:grpSp>
      <p:sp>
        <p:nvSpPr>
          <p:cNvPr name="TextBox 115" id="115"/>
          <p:cNvSpPr txBox="true"/>
          <p:nvPr/>
        </p:nvSpPr>
        <p:spPr>
          <a:xfrm rot="0">
            <a:off x="9322329" y="5177932"/>
            <a:ext cx="859295" cy="25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ctrl+alt+c</a:t>
            </a:r>
          </a:p>
        </p:txBody>
      </p:sp>
      <p:sp>
        <p:nvSpPr>
          <p:cNvPr name="TextBox 116" id="116"/>
          <p:cNvSpPr txBox="true"/>
          <p:nvPr/>
        </p:nvSpPr>
        <p:spPr>
          <a:xfrm rot="0">
            <a:off x="9372084" y="6958602"/>
            <a:ext cx="871391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ctrl+alt+8</a:t>
            </a:r>
          </a:p>
        </p:txBody>
      </p:sp>
      <p:sp>
        <p:nvSpPr>
          <p:cNvPr name="TextBox 117" id="117"/>
          <p:cNvSpPr txBox="true"/>
          <p:nvPr/>
        </p:nvSpPr>
        <p:spPr>
          <a:xfrm rot="0">
            <a:off x="9169535" y="8643772"/>
            <a:ext cx="108121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ctrl+shift+8</a:t>
            </a:r>
          </a:p>
        </p:txBody>
      </p:sp>
      <p:sp>
        <p:nvSpPr>
          <p:cNvPr name="TextBox 118" id="118"/>
          <p:cNvSpPr txBox="true"/>
          <p:nvPr/>
        </p:nvSpPr>
        <p:spPr>
          <a:xfrm rot="0">
            <a:off x="9162259" y="7845103"/>
            <a:ext cx="108121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ctrl+shift+o</a:t>
            </a:r>
          </a:p>
        </p:txBody>
      </p:sp>
      <p:sp>
        <p:nvSpPr>
          <p:cNvPr name="TextBox 119" id="119"/>
          <p:cNvSpPr txBox="true"/>
          <p:nvPr/>
        </p:nvSpPr>
        <p:spPr>
          <a:xfrm rot="0">
            <a:off x="8814180" y="4245186"/>
            <a:ext cx="1436571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</a:pPr>
            <a:r>
              <a:rPr lang="en-US" sz="14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StartCodeGenie</a:t>
            </a:r>
          </a:p>
        </p:txBody>
      </p:sp>
      <p:sp>
        <p:nvSpPr>
          <p:cNvPr name="TextBox 120" id="120"/>
          <p:cNvSpPr txBox="true"/>
          <p:nvPr/>
        </p:nvSpPr>
        <p:spPr>
          <a:xfrm rot="0">
            <a:off x="4940398" y="4061019"/>
            <a:ext cx="873271" cy="22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"/>
              </a:lnSpc>
            </a:pPr>
            <a:r>
              <a:rPr lang="en-US" sz="13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Response</a:t>
            </a:r>
          </a:p>
        </p:txBody>
      </p:sp>
      <p:sp>
        <p:nvSpPr>
          <p:cNvPr name="TextBox 121" id="121"/>
          <p:cNvSpPr txBox="true"/>
          <p:nvPr/>
        </p:nvSpPr>
        <p:spPr>
          <a:xfrm rot="0">
            <a:off x="5369154" y="9459986"/>
            <a:ext cx="258078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 in output panel</a:t>
            </a:r>
          </a:p>
        </p:txBody>
      </p:sp>
      <p:sp>
        <p:nvSpPr>
          <p:cNvPr name="TextBox 122" id="122"/>
          <p:cNvSpPr txBox="true"/>
          <p:nvPr/>
        </p:nvSpPr>
        <p:spPr>
          <a:xfrm rot="0">
            <a:off x="3735410" y="5071762"/>
            <a:ext cx="873271" cy="22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"/>
              </a:lnSpc>
            </a:pPr>
            <a:r>
              <a:rPr lang="en-US" sz="13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60448" y="9089539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8" y="0"/>
                </a:lnTo>
                <a:lnTo>
                  <a:pt x="2959698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997109" y="828012"/>
            <a:ext cx="8899014" cy="1882454"/>
            <a:chOff x="0" y="0"/>
            <a:chExt cx="3500762" cy="7405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500762" cy="740534"/>
            </a:xfrm>
            <a:custGeom>
              <a:avLst/>
              <a:gdLst/>
              <a:ahLst/>
              <a:cxnLst/>
              <a:rect r="r" b="b" t="t" l="l"/>
              <a:pathLst>
                <a:path h="740534" w="3500762">
                  <a:moveTo>
                    <a:pt x="0" y="0"/>
                  </a:moveTo>
                  <a:lnTo>
                    <a:pt x="3500762" y="0"/>
                  </a:lnTo>
                  <a:lnTo>
                    <a:pt x="3500762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B5DC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3500762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997109" y="3208659"/>
            <a:ext cx="8899014" cy="1882454"/>
            <a:chOff x="0" y="0"/>
            <a:chExt cx="3500762" cy="7405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500762" cy="740534"/>
            </a:xfrm>
            <a:custGeom>
              <a:avLst/>
              <a:gdLst/>
              <a:ahLst/>
              <a:cxnLst/>
              <a:rect r="r" b="b" t="t" l="l"/>
              <a:pathLst>
                <a:path h="740534" w="3500762">
                  <a:moveTo>
                    <a:pt x="0" y="0"/>
                  </a:moveTo>
                  <a:lnTo>
                    <a:pt x="3500762" y="0"/>
                  </a:lnTo>
                  <a:lnTo>
                    <a:pt x="3500762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B5DC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3500762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997109" y="5589306"/>
            <a:ext cx="8899014" cy="1882454"/>
            <a:chOff x="0" y="0"/>
            <a:chExt cx="3500762" cy="7405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500762" cy="740534"/>
            </a:xfrm>
            <a:custGeom>
              <a:avLst/>
              <a:gdLst/>
              <a:ahLst/>
              <a:cxnLst/>
              <a:rect r="r" b="b" t="t" l="l"/>
              <a:pathLst>
                <a:path h="740534" w="3500762">
                  <a:moveTo>
                    <a:pt x="0" y="0"/>
                  </a:moveTo>
                  <a:lnTo>
                    <a:pt x="3500762" y="0"/>
                  </a:lnTo>
                  <a:lnTo>
                    <a:pt x="3500762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B5DCD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3500762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19452" y="432408"/>
            <a:ext cx="1769630" cy="1336831"/>
            <a:chOff x="0" y="0"/>
            <a:chExt cx="1075944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5944" cy="812800"/>
            </a:xfrm>
            <a:custGeom>
              <a:avLst/>
              <a:gdLst/>
              <a:ahLst/>
              <a:cxnLst/>
              <a:rect r="r" b="b" t="t" l="l"/>
              <a:pathLst>
                <a:path h="812800" w="1075944">
                  <a:moveTo>
                    <a:pt x="537972" y="0"/>
                  </a:moveTo>
                  <a:cubicBezTo>
                    <a:pt x="240858" y="0"/>
                    <a:pt x="0" y="181951"/>
                    <a:pt x="0" y="406400"/>
                  </a:cubicBezTo>
                  <a:cubicBezTo>
                    <a:pt x="0" y="630849"/>
                    <a:pt x="240858" y="812800"/>
                    <a:pt x="537972" y="812800"/>
                  </a:cubicBezTo>
                  <a:cubicBezTo>
                    <a:pt x="835086" y="812800"/>
                    <a:pt x="1075944" y="630849"/>
                    <a:pt x="1075944" y="406400"/>
                  </a:cubicBezTo>
                  <a:cubicBezTo>
                    <a:pt x="1075944" y="181951"/>
                    <a:pt x="835086" y="0"/>
                    <a:pt x="537972" y="0"/>
                  </a:cubicBezTo>
                  <a:close/>
                </a:path>
              </a:pathLst>
            </a:custGeom>
            <a:solidFill>
              <a:srgbClr val="E8CEC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00870" y="28575"/>
              <a:ext cx="874204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719452" y="2813055"/>
            <a:ext cx="1769630" cy="1336831"/>
            <a:chOff x="0" y="0"/>
            <a:chExt cx="1075944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75944" cy="812800"/>
            </a:xfrm>
            <a:custGeom>
              <a:avLst/>
              <a:gdLst/>
              <a:ahLst/>
              <a:cxnLst/>
              <a:rect r="r" b="b" t="t" l="l"/>
              <a:pathLst>
                <a:path h="812800" w="1075944">
                  <a:moveTo>
                    <a:pt x="537972" y="0"/>
                  </a:moveTo>
                  <a:cubicBezTo>
                    <a:pt x="240858" y="0"/>
                    <a:pt x="0" y="181951"/>
                    <a:pt x="0" y="406400"/>
                  </a:cubicBezTo>
                  <a:cubicBezTo>
                    <a:pt x="0" y="630849"/>
                    <a:pt x="240858" y="812800"/>
                    <a:pt x="537972" y="812800"/>
                  </a:cubicBezTo>
                  <a:cubicBezTo>
                    <a:pt x="835086" y="812800"/>
                    <a:pt x="1075944" y="630849"/>
                    <a:pt x="1075944" y="406400"/>
                  </a:cubicBezTo>
                  <a:cubicBezTo>
                    <a:pt x="1075944" y="181951"/>
                    <a:pt x="835086" y="0"/>
                    <a:pt x="537972" y="0"/>
                  </a:cubicBezTo>
                  <a:close/>
                </a:path>
              </a:pathLst>
            </a:custGeom>
            <a:solidFill>
              <a:srgbClr val="E8CEC4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00870" y="28575"/>
              <a:ext cx="874204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719452" y="5193702"/>
            <a:ext cx="1769630" cy="1336831"/>
            <a:chOff x="0" y="0"/>
            <a:chExt cx="1075944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5944" cy="812800"/>
            </a:xfrm>
            <a:custGeom>
              <a:avLst/>
              <a:gdLst/>
              <a:ahLst/>
              <a:cxnLst/>
              <a:rect r="r" b="b" t="t" l="l"/>
              <a:pathLst>
                <a:path h="812800" w="1075944">
                  <a:moveTo>
                    <a:pt x="537972" y="0"/>
                  </a:moveTo>
                  <a:cubicBezTo>
                    <a:pt x="240858" y="0"/>
                    <a:pt x="0" y="181951"/>
                    <a:pt x="0" y="406400"/>
                  </a:cubicBezTo>
                  <a:cubicBezTo>
                    <a:pt x="0" y="630849"/>
                    <a:pt x="240858" y="812800"/>
                    <a:pt x="537972" y="812800"/>
                  </a:cubicBezTo>
                  <a:cubicBezTo>
                    <a:pt x="835086" y="812800"/>
                    <a:pt x="1075944" y="630849"/>
                    <a:pt x="1075944" y="406400"/>
                  </a:cubicBezTo>
                  <a:cubicBezTo>
                    <a:pt x="1075944" y="181951"/>
                    <a:pt x="835086" y="0"/>
                    <a:pt x="537972" y="0"/>
                  </a:cubicBezTo>
                  <a:close/>
                </a:path>
              </a:pathLst>
            </a:custGeom>
            <a:solidFill>
              <a:srgbClr val="E8CEC4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100870" y="28575"/>
              <a:ext cx="874204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997109" y="7972138"/>
            <a:ext cx="8899014" cy="1882454"/>
            <a:chOff x="0" y="0"/>
            <a:chExt cx="3500762" cy="74053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500762" cy="740534"/>
            </a:xfrm>
            <a:custGeom>
              <a:avLst/>
              <a:gdLst/>
              <a:ahLst/>
              <a:cxnLst/>
              <a:rect r="r" b="b" t="t" l="l"/>
              <a:pathLst>
                <a:path h="740534" w="3500762">
                  <a:moveTo>
                    <a:pt x="0" y="0"/>
                  </a:moveTo>
                  <a:lnTo>
                    <a:pt x="3500762" y="0"/>
                  </a:lnTo>
                  <a:lnTo>
                    <a:pt x="3500762" y="740534"/>
                  </a:lnTo>
                  <a:lnTo>
                    <a:pt x="0" y="740534"/>
                  </a:lnTo>
                  <a:close/>
                </a:path>
              </a:pathLst>
            </a:custGeom>
            <a:solidFill>
              <a:srgbClr val="B5DCDD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3500762" cy="78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719452" y="7576534"/>
            <a:ext cx="1769630" cy="1336831"/>
            <a:chOff x="0" y="0"/>
            <a:chExt cx="1075944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75944" cy="812800"/>
            </a:xfrm>
            <a:custGeom>
              <a:avLst/>
              <a:gdLst/>
              <a:ahLst/>
              <a:cxnLst/>
              <a:rect r="r" b="b" t="t" l="l"/>
              <a:pathLst>
                <a:path h="812800" w="1075944">
                  <a:moveTo>
                    <a:pt x="537972" y="0"/>
                  </a:moveTo>
                  <a:cubicBezTo>
                    <a:pt x="240858" y="0"/>
                    <a:pt x="0" y="181951"/>
                    <a:pt x="0" y="406400"/>
                  </a:cubicBezTo>
                  <a:cubicBezTo>
                    <a:pt x="0" y="630849"/>
                    <a:pt x="240858" y="812800"/>
                    <a:pt x="537972" y="812800"/>
                  </a:cubicBezTo>
                  <a:cubicBezTo>
                    <a:pt x="835086" y="812800"/>
                    <a:pt x="1075944" y="630849"/>
                    <a:pt x="1075944" y="406400"/>
                  </a:cubicBezTo>
                  <a:cubicBezTo>
                    <a:pt x="1075944" y="181951"/>
                    <a:pt x="835086" y="0"/>
                    <a:pt x="537972" y="0"/>
                  </a:cubicBezTo>
                  <a:close/>
                </a:path>
              </a:pathLst>
            </a:custGeom>
            <a:solidFill>
              <a:srgbClr val="E8CEC4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100870" y="28575"/>
              <a:ext cx="874204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756074" y="5022221"/>
            <a:ext cx="7230788" cy="4067318"/>
          </a:xfrm>
          <a:custGeom>
            <a:avLst/>
            <a:gdLst/>
            <a:ahLst/>
            <a:cxnLst/>
            <a:rect r="r" b="b" t="t" l="l"/>
            <a:pathLst>
              <a:path h="4067318" w="7230788">
                <a:moveTo>
                  <a:pt x="0" y="0"/>
                </a:moveTo>
                <a:lnTo>
                  <a:pt x="7230789" y="0"/>
                </a:lnTo>
                <a:lnTo>
                  <a:pt x="7230789" y="4067318"/>
                </a:lnTo>
                <a:lnTo>
                  <a:pt x="0" y="406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419401" y="2182306"/>
            <a:ext cx="8061926" cy="283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9"/>
              </a:lnSpc>
            </a:pPr>
            <a:r>
              <a:rPr lang="en-US" sz="8192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CHALLENGES FACED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704023" y="1127572"/>
            <a:ext cx="7085368" cy="1420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5"/>
              </a:lnSpc>
              <a:spcBef>
                <a:spcPct val="0"/>
              </a:spcBef>
            </a:pP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Ins</a:t>
            </a: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talling and fine-tuning DeepSeek Coder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719452" y="913560"/>
            <a:ext cx="1716140" cy="57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7"/>
              </a:lnSpc>
            </a:pPr>
            <a:r>
              <a:rPr lang="en-US" sz="4101" spc="41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746196" y="3285117"/>
            <a:ext cx="1716140" cy="57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7"/>
              </a:lnSpc>
            </a:pPr>
            <a:r>
              <a:rPr lang="en-US" sz="4101" spc="41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719452" y="5689563"/>
            <a:ext cx="1716140" cy="57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7"/>
              </a:lnSpc>
            </a:pPr>
            <a:r>
              <a:rPr lang="en-US" sz="4101" spc="41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719452" y="8072396"/>
            <a:ext cx="1716140" cy="57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7"/>
              </a:lnSpc>
            </a:pPr>
            <a:r>
              <a:rPr lang="en-US" sz="4101" spc="41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489082" y="3763489"/>
            <a:ext cx="7085368" cy="696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5"/>
              </a:lnSpc>
              <a:spcBef>
                <a:spcPct val="0"/>
              </a:spcBef>
            </a:pP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D</a:t>
            </a: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ebugging Model Output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704023" y="5785917"/>
            <a:ext cx="7085368" cy="1420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5"/>
              </a:lnSpc>
              <a:spcBef>
                <a:spcPct val="0"/>
              </a:spcBef>
            </a:pP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T</a:t>
            </a: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esting Across Multiple Programming Languages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704023" y="8168750"/>
            <a:ext cx="7085368" cy="1420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05"/>
              </a:lnSpc>
              <a:spcBef>
                <a:spcPct val="0"/>
              </a:spcBef>
            </a:pPr>
            <a:r>
              <a:rPr lang="en-US" b="true" sz="4075">
                <a:solidFill>
                  <a:srgbClr val="000000"/>
                </a:solidFill>
                <a:latin typeface="Catamaran Bold"/>
                <a:ea typeface="Catamaran Bold"/>
                <a:cs typeface="Catamaran Bold"/>
                <a:sym typeface="Catamaran Bold"/>
              </a:rPr>
              <a:t>Sending requests to the backend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55870" y="8880087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23775" y="-711714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7" y="0"/>
                </a:lnTo>
                <a:lnTo>
                  <a:pt x="2295507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966754" y="791074"/>
            <a:ext cx="4864273" cy="3755371"/>
          </a:xfrm>
          <a:custGeom>
            <a:avLst/>
            <a:gdLst/>
            <a:ahLst/>
            <a:cxnLst/>
            <a:rect r="r" b="b" t="t" l="l"/>
            <a:pathLst>
              <a:path h="3755371" w="4864273">
                <a:moveTo>
                  <a:pt x="0" y="0"/>
                </a:moveTo>
                <a:lnTo>
                  <a:pt x="4864272" y="0"/>
                </a:lnTo>
                <a:lnTo>
                  <a:pt x="4864272" y="3755371"/>
                </a:lnTo>
                <a:lnTo>
                  <a:pt x="0" y="37553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055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71732" y="876300"/>
            <a:ext cx="8537178" cy="283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9"/>
              </a:lnSpc>
            </a:pPr>
            <a:r>
              <a:rPr lang="en-US" sz="8192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WHY DEEPSEEK CODER?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71732" y="3640015"/>
            <a:ext cx="7827626" cy="5089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We chose DeepSeek Coder because: 🔸 it is specifically trained for code generation</a:t>
            </a:r>
          </a:p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🔸 it has strong multilingual code support</a:t>
            </a:r>
          </a:p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🔸 it is optimized for fast inference</a:t>
            </a:r>
          </a:p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🔸 ideal for real-time coding environments.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08910" y="5019675"/>
            <a:ext cx="6579961" cy="206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5"/>
              </a:lnSpc>
            </a:pPr>
            <a:r>
              <a:rPr lang="en-US" b="true" sz="5925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OTHER MODELS CONSIDERED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14101" y="7307520"/>
            <a:ext cx="7228953" cy="1260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🔹 StarCoder (15.8 B params)</a:t>
            </a:r>
          </a:p>
          <a:p>
            <a:pPr algn="l">
              <a:lnSpc>
                <a:spcPts val="5096"/>
              </a:lnSpc>
            </a:pPr>
            <a:r>
              <a:rPr lang="en-US" sz="3640" b="true">
                <a:solidFill>
                  <a:srgbClr val="000000"/>
                </a:solidFill>
                <a:latin typeface="Caladea Bold"/>
                <a:ea typeface="Caladea Bold"/>
                <a:cs typeface="Caladea Bold"/>
                <a:sym typeface="Caladea Bold"/>
              </a:rPr>
              <a:t>🔹 Code Llama (7.8 B params)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91457">
            <a:off x="2629363" y="-762367"/>
            <a:ext cx="13029273" cy="12556962"/>
          </a:xfrm>
          <a:custGeom>
            <a:avLst/>
            <a:gdLst/>
            <a:ahLst/>
            <a:cxnLst/>
            <a:rect r="r" b="b" t="t" l="l"/>
            <a:pathLst>
              <a:path h="12556962" w="13029273">
                <a:moveTo>
                  <a:pt x="0" y="0"/>
                </a:moveTo>
                <a:lnTo>
                  <a:pt x="13029274" y="0"/>
                </a:lnTo>
                <a:lnTo>
                  <a:pt x="13029274" y="12556962"/>
                </a:lnTo>
                <a:lnTo>
                  <a:pt x="0" y="125569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030698" y="1028700"/>
            <a:ext cx="2120059" cy="2053807"/>
          </a:xfrm>
          <a:custGeom>
            <a:avLst/>
            <a:gdLst/>
            <a:ahLst/>
            <a:cxnLst/>
            <a:rect r="r" b="b" t="t" l="l"/>
            <a:pathLst>
              <a:path h="2053807" w="2120059">
                <a:moveTo>
                  <a:pt x="0" y="0"/>
                </a:moveTo>
                <a:lnTo>
                  <a:pt x="2120059" y="0"/>
                </a:lnTo>
                <a:lnTo>
                  <a:pt x="2120059" y="2053807"/>
                </a:lnTo>
                <a:lnTo>
                  <a:pt x="0" y="2053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727951" y="1367768"/>
            <a:ext cx="6832098" cy="1696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56"/>
              </a:lnSpc>
            </a:pPr>
            <a:r>
              <a:rPr lang="en-US" b="true" sz="7754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20596" y="3189481"/>
            <a:ext cx="12329419" cy="4722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</a:pPr>
            <a:r>
              <a:rPr lang="en-US" sz="3840">
                <a:solidFill>
                  <a:srgbClr val="000000"/>
                </a:solidFill>
                <a:latin typeface="Caladea"/>
                <a:ea typeface="Caladea"/>
                <a:cs typeface="Caladea"/>
                <a:sym typeface="Caladea"/>
              </a:rPr>
              <a:t>In conclusion, building Code Genie has been a technically enriching and collaborative journey. We've successfully implemented a working prototype that combines the power of LLMs with the accessibility of a VS Code extension. This helped us grow not just as developers, but as a team capable of solving real-world problems with structured approaches and creative solutions.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055870" y="8249606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82161">
            <a:off x="3945516" y="1434364"/>
            <a:ext cx="8539144" cy="8229600"/>
          </a:xfrm>
          <a:custGeom>
            <a:avLst/>
            <a:gdLst/>
            <a:ahLst/>
            <a:cxnLst/>
            <a:rect r="r" b="b" t="t" l="l"/>
            <a:pathLst>
              <a:path h="8229600" w="8539144">
                <a:moveTo>
                  <a:pt x="0" y="0"/>
                </a:moveTo>
                <a:lnTo>
                  <a:pt x="8539144" y="0"/>
                </a:lnTo>
                <a:lnTo>
                  <a:pt x="853914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03827" y="3856123"/>
            <a:ext cx="2657811" cy="2574755"/>
          </a:xfrm>
          <a:custGeom>
            <a:avLst/>
            <a:gdLst/>
            <a:ahLst/>
            <a:cxnLst/>
            <a:rect r="r" b="b" t="t" l="l"/>
            <a:pathLst>
              <a:path h="2574755" w="2657811">
                <a:moveTo>
                  <a:pt x="0" y="0"/>
                </a:moveTo>
                <a:lnTo>
                  <a:pt x="2657812" y="0"/>
                </a:lnTo>
                <a:lnTo>
                  <a:pt x="2657812" y="2574754"/>
                </a:lnTo>
                <a:lnTo>
                  <a:pt x="0" y="25747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50481" y="4003823"/>
            <a:ext cx="12387037" cy="2041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41"/>
              </a:lnSpc>
            </a:pPr>
            <a:r>
              <a:rPr lang="en-US" sz="11886">
                <a:solidFill>
                  <a:srgbClr val="000000"/>
                </a:solidFill>
                <a:latin typeface="Alder"/>
                <a:ea typeface="Alder"/>
                <a:cs typeface="Alder"/>
                <a:sym typeface="Alder"/>
              </a:rPr>
              <a:t>THANK YOU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688871" y="234522"/>
            <a:ext cx="1752856" cy="1700271"/>
          </a:xfrm>
          <a:custGeom>
            <a:avLst/>
            <a:gdLst/>
            <a:ahLst/>
            <a:cxnLst/>
            <a:rect r="r" b="b" t="t" l="l"/>
            <a:pathLst>
              <a:path h="1700271" w="1752856">
                <a:moveTo>
                  <a:pt x="0" y="0"/>
                </a:moveTo>
                <a:lnTo>
                  <a:pt x="1752856" y="0"/>
                </a:lnTo>
                <a:lnTo>
                  <a:pt x="1752856" y="1700271"/>
                </a:lnTo>
                <a:lnTo>
                  <a:pt x="0" y="17002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92494" y="8533911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1"/>
                </a:lnTo>
                <a:lnTo>
                  <a:pt x="0" y="23070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055870" y="8249606"/>
            <a:ext cx="2959698" cy="1997796"/>
          </a:xfrm>
          <a:custGeom>
            <a:avLst/>
            <a:gdLst/>
            <a:ahLst/>
            <a:cxnLst/>
            <a:rect r="r" b="b" t="t" l="l"/>
            <a:pathLst>
              <a:path h="1997796" w="2959698">
                <a:moveTo>
                  <a:pt x="0" y="0"/>
                </a:moveTo>
                <a:lnTo>
                  <a:pt x="2959697" y="0"/>
                </a:lnTo>
                <a:lnTo>
                  <a:pt x="2959697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391679" y="-372249"/>
            <a:ext cx="2295506" cy="2307041"/>
          </a:xfrm>
          <a:custGeom>
            <a:avLst/>
            <a:gdLst/>
            <a:ahLst/>
            <a:cxnLst/>
            <a:rect r="r" b="b" t="t" l="l"/>
            <a:pathLst>
              <a:path h="2307041" w="2295506">
                <a:moveTo>
                  <a:pt x="0" y="0"/>
                </a:moveTo>
                <a:lnTo>
                  <a:pt x="2295506" y="0"/>
                </a:lnTo>
                <a:lnTo>
                  <a:pt x="2295506" y="2307042"/>
                </a:lnTo>
                <a:lnTo>
                  <a:pt x="0" y="23070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526349" y="2902480"/>
            <a:ext cx="980545" cy="1103285"/>
          </a:xfrm>
          <a:custGeom>
            <a:avLst/>
            <a:gdLst/>
            <a:ahLst/>
            <a:cxnLst/>
            <a:rect r="r" b="b" t="t" l="l"/>
            <a:pathLst>
              <a:path h="1103285" w="980545">
                <a:moveTo>
                  <a:pt x="0" y="0"/>
                </a:moveTo>
                <a:lnTo>
                  <a:pt x="980545" y="0"/>
                </a:lnTo>
                <a:lnTo>
                  <a:pt x="980545" y="1103285"/>
                </a:lnTo>
                <a:lnTo>
                  <a:pt x="0" y="110328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DAGo1LqbzBM</dc:identifier>
  <dcterms:modified xsi:type="dcterms:W3CDTF">2011-08-01T06:04:30Z</dcterms:modified>
  <cp:revision>1</cp:revision>
  <dc:title>G Shruthi milestone-2</dc:title>
</cp:coreProperties>
</file>

<file path=docProps/thumbnail.jpeg>
</file>